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3"/>
  </p:notesMasterIdLst>
  <p:sldIdLst>
    <p:sldId id="290" r:id="rId2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C64"/>
    <a:srgbClr val="3B3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 snapToGrid="0" showGuides="1">
      <p:cViewPr varScale="1">
        <p:scale>
          <a:sx n="106" d="100"/>
          <a:sy n="106" d="100"/>
        </p:scale>
        <p:origin x="882" y="11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07" d="100"/>
          <a:sy n="107" d="100"/>
        </p:scale>
        <p:origin x="-3414" y="-84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FBB30-8580-4842-B7AE-628EE6A19D00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698EB-19EA-4E8B-816F-21ACB9D97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4DD0-069B-43A0-94EF-69C9E07652F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995363" y="466725"/>
            <a:ext cx="5006975" cy="3756025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1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-Design-1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255851" y="4981939"/>
            <a:ext cx="1786246" cy="784545"/>
            <a:chOff x="255851" y="4015145"/>
            <a:chExt cx="1786246" cy="78454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941"/>
            <a:stretch/>
          </p:blipFill>
          <p:spPr>
            <a:xfrm>
              <a:off x="255851" y="4015145"/>
              <a:ext cx="1582474" cy="78454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5" t="61232" r="78098" b="30439"/>
            <a:stretch/>
          </p:blipFill>
          <p:spPr>
            <a:xfrm>
              <a:off x="1814416" y="4178019"/>
              <a:ext cx="227681" cy="19395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57" t="62198" r="84252" b="30541"/>
            <a:stretch/>
          </p:blipFill>
          <p:spPr>
            <a:xfrm>
              <a:off x="1521621" y="4200525"/>
              <a:ext cx="230979" cy="169069"/>
            </a:xfrm>
            <a:prstGeom prst="rect">
              <a:avLst/>
            </a:prstGeom>
          </p:spPr>
        </p:pic>
      </p:grpSp>
      <p:sp>
        <p:nvSpPr>
          <p:cNvPr id="14" name="Text Placeholder 16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574373" y="2035779"/>
            <a:ext cx="4823303" cy="443198"/>
          </a:xfrm>
        </p:spPr>
        <p:txBody>
          <a:bodyPr anchor="ctr"/>
          <a:lstStyle>
            <a:lvl1pPr marL="0" indent="0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3pPr>
            <a:lvl4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4pPr>
            <a:lvl5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Paper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86809" y="4799690"/>
            <a:ext cx="4677104" cy="1154162"/>
          </a:xfrm>
        </p:spPr>
        <p:txBody>
          <a:bodyPr/>
          <a:lstStyle>
            <a:lvl1pPr marL="0" indent="0" algn="l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Name(s),                                       Company / Organization Affiliation, Address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13053" y="6486467"/>
            <a:ext cx="8626551" cy="1661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i="0" baseline="0" dirty="0" smtClean="0">
                <a:solidFill>
                  <a:schemeClr val="accent6">
                    <a:lumMod val="50000"/>
                  </a:schemeClr>
                </a:solidFill>
              </a:rPr>
              <a:t>IEEE </a:t>
            </a:r>
            <a:r>
              <a:rPr lang="en-US" sz="1200" b="1" i="0" baseline="0" dirty="0" smtClean="0">
                <a:solidFill>
                  <a:schemeClr val="accent6">
                    <a:lumMod val="50000"/>
                  </a:schemeClr>
                </a:solidFill>
              </a:rPr>
              <a:t>69</a:t>
            </a:r>
            <a:r>
              <a:rPr lang="en-US" sz="1200" b="1" i="0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1200" b="1" i="0" baseline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200" b="1" i="0" baseline="0" dirty="0" smtClean="0">
                <a:solidFill>
                  <a:schemeClr val="accent6">
                    <a:lumMod val="50000"/>
                  </a:schemeClr>
                </a:solidFill>
              </a:rPr>
              <a:t>ECTC </a:t>
            </a:r>
            <a:r>
              <a:rPr lang="en-US" sz="1200" b="1" i="0" baseline="0" dirty="0" smtClean="0">
                <a:solidFill>
                  <a:schemeClr val="accent6">
                    <a:lumMod val="50000"/>
                  </a:schemeClr>
                </a:solidFill>
              </a:rPr>
              <a:t>– Las Vegas, NV,   USA</a:t>
            </a:r>
            <a:r>
              <a:rPr lang="en-US" sz="1200" b="1" i="0" baseline="0" dirty="0" smtClean="0">
                <a:solidFill>
                  <a:schemeClr val="accent6">
                    <a:lumMod val="50000"/>
                  </a:schemeClr>
                </a:solidFill>
              </a:rPr>
              <a:t>				            </a:t>
            </a:r>
            <a:r>
              <a:rPr lang="en-US" sz="1200" b="1" i="0" baseline="0" dirty="0" smtClean="0">
                <a:solidFill>
                  <a:schemeClr val="accent6">
                    <a:lumMod val="50000"/>
                  </a:schemeClr>
                </a:solidFill>
              </a:rPr>
              <a:t>         May 28 – 31, 2019</a:t>
            </a:r>
            <a:endParaRPr lang="en-US" sz="1200" b="1" i="0" baseline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313179" y="290339"/>
            <a:ext cx="7921030" cy="387798"/>
          </a:xfrm>
        </p:spPr>
        <p:txBody>
          <a:bodyPr anchor="t"/>
          <a:lstStyle>
            <a:lvl1pPr>
              <a:lnSpc>
                <a:spcPct val="9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84048" y="1119597"/>
            <a:ext cx="8514292" cy="1511183"/>
          </a:xfrm>
        </p:spPr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Template-Design-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301753" y="325144"/>
            <a:ext cx="7809187" cy="36625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7" y="1371600"/>
            <a:ext cx="8455153" cy="1455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-83339" y="383838"/>
            <a:ext cx="357177" cy="19049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399" y="6705600"/>
            <a:ext cx="2492830" cy="11080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IEEE </a:t>
            </a: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69</a:t>
            </a:r>
            <a:r>
              <a:rPr lang="en-US" sz="800" b="1" i="0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ECTC – </a:t>
            </a: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Las Vegas, NV </a:t>
            </a: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USA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97775" y="6708254"/>
            <a:ext cx="1123083" cy="11080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May </a:t>
            </a: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28 – 31, 2019</a:t>
            </a:r>
            <a:endParaRPr lang="en-US" sz="800" b="1" i="0" baseline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6776" y="6160709"/>
            <a:ext cx="1114720" cy="489601"/>
            <a:chOff x="255851" y="4015145"/>
            <a:chExt cx="1786246" cy="784545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941"/>
            <a:stretch/>
          </p:blipFill>
          <p:spPr>
            <a:xfrm>
              <a:off x="255851" y="4015145"/>
              <a:ext cx="1582474" cy="78454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5" t="61232" r="78098" b="30439"/>
            <a:stretch/>
          </p:blipFill>
          <p:spPr>
            <a:xfrm>
              <a:off x="1814416" y="4178019"/>
              <a:ext cx="227681" cy="1939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57" t="62198" r="84252" b="30541"/>
            <a:stretch/>
          </p:blipFill>
          <p:spPr>
            <a:xfrm>
              <a:off x="1521621" y="4200525"/>
              <a:ext cx="230979" cy="169069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05" r:id="rId2"/>
  </p:sldLayoutIdLst>
  <p:transition spd="med">
    <p:fade/>
  </p:transition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231775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Arial" pitchFamily="34" charset="0"/>
        </a:defRPr>
      </a:lvl1pPr>
      <a:lvl2pPr marL="573088" indent="-231775" algn="l" defTabSz="914400" rtl="0" eaLnBrk="1" latinLnBrk="0" hangingPunct="1">
        <a:lnSpc>
          <a:spcPct val="90000"/>
        </a:lnSpc>
        <a:spcBef>
          <a:spcPts val="3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Arial" pitchFamily="34" charset="0"/>
        </a:defRPr>
      </a:lvl2pPr>
      <a:lvl3pPr marL="914400" indent="-230188" algn="l" defTabSz="914400" rtl="0" eaLnBrk="1" latinLnBrk="0" hangingPunct="1">
        <a:lnSpc>
          <a:spcPct val="90000"/>
        </a:lnSpc>
        <a:spcBef>
          <a:spcPts val="3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Arial" pitchFamily="34" charset="0"/>
        </a:defRPr>
      </a:lvl3pPr>
      <a:lvl4pPr marL="1200150" indent="-230188" algn="l" defTabSz="914400" rtl="0" eaLnBrk="1" latinLnBrk="0" hangingPunct="1">
        <a:lnSpc>
          <a:spcPct val="90000"/>
        </a:lnSpc>
        <a:spcBef>
          <a:spcPts val="3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bg2"/>
          </a:solidFill>
          <a:latin typeface="+mn-lt"/>
          <a:ea typeface="+mn-ea"/>
          <a:cs typeface="Arial" pitchFamily="34" charset="0"/>
        </a:defRPr>
      </a:lvl4pPr>
      <a:lvl5pPr marL="1487488" indent="-231775" algn="l" defTabSz="914400" rtl="0" eaLnBrk="1" latinLnBrk="0" hangingPunct="1">
        <a:lnSpc>
          <a:spcPct val="90000"/>
        </a:lnSpc>
        <a:spcBef>
          <a:spcPts val="3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bg2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1779" y="290339"/>
            <a:ext cx="7921030" cy="387798"/>
          </a:xfrm>
        </p:spPr>
        <p:txBody>
          <a:bodyPr/>
          <a:lstStyle/>
          <a:p>
            <a:pPr algn="ctr"/>
            <a:r>
              <a:rPr lang="en-US" dirty="0" smtClean="0"/>
              <a:t>Interactive Presentation Title</a:t>
            </a:r>
            <a:endParaRPr lang="en-US" dirty="0"/>
          </a:p>
        </p:txBody>
      </p:sp>
      <p:cxnSp>
        <p:nvCxnSpPr>
          <p:cNvPr id="6" name="Straight Connector 2"/>
          <p:cNvCxnSpPr>
            <a:cxnSpLocks noChangeShapeType="1"/>
          </p:cNvCxnSpPr>
          <p:nvPr/>
        </p:nvCxnSpPr>
        <p:spPr bwMode="auto">
          <a:xfrm>
            <a:off x="4572000" y="1036320"/>
            <a:ext cx="0" cy="5562600"/>
          </a:xfrm>
          <a:prstGeom prst="line">
            <a:avLst/>
          </a:prstGeom>
          <a:noFill/>
          <a:ln w="38100" algn="ctr">
            <a:solidFill>
              <a:srgbClr val="033B4C"/>
            </a:solidFill>
            <a:round/>
            <a:headEnd/>
            <a:tailEnd/>
          </a:ln>
        </p:spPr>
      </p:cxnSp>
      <p:cxnSp>
        <p:nvCxnSpPr>
          <p:cNvPr id="7" name="Straight Connector 7"/>
          <p:cNvCxnSpPr>
            <a:cxnSpLocks noChangeShapeType="1"/>
          </p:cNvCxnSpPr>
          <p:nvPr/>
        </p:nvCxnSpPr>
        <p:spPr bwMode="auto">
          <a:xfrm flipH="1">
            <a:off x="0" y="3794760"/>
            <a:ext cx="9144000" cy="0"/>
          </a:xfrm>
          <a:prstGeom prst="line">
            <a:avLst/>
          </a:prstGeom>
          <a:noFill/>
          <a:ln w="38100" algn="ctr">
            <a:solidFill>
              <a:srgbClr val="033B4C"/>
            </a:solidFill>
            <a:round/>
            <a:headEnd/>
            <a:tailEnd/>
          </a:ln>
        </p:spPr>
      </p:cxnSp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82880" y="1127760"/>
            <a:ext cx="4297680" cy="2514600"/>
          </a:xfrm>
          <a:prstGeom prst="rect">
            <a:avLst/>
          </a:prstGeo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1800" b="1" u="sng" dirty="0" smtClean="0"/>
              <a:t>Description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800" dirty="0" smtClean="0"/>
              <a:t>Problem description and/or motivation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800" dirty="0" smtClean="0"/>
              <a:t>What is missing in the field that your study is addressing? 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800" dirty="0" smtClean="0"/>
              <a:t>May consider including the objective</a:t>
            </a:r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98120" y="3886200"/>
            <a:ext cx="423672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l"/>
              <a:defRPr sz="3100">
                <a:solidFill>
                  <a:srgbClr val="26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Char char="•"/>
              <a:defRPr sz="2600">
                <a:solidFill>
                  <a:srgbClr val="26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Char char="•"/>
              <a:defRPr sz="2200">
                <a:solidFill>
                  <a:srgbClr val="264D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Char char="•"/>
              <a:defRPr sz="2000">
                <a:solidFill>
                  <a:srgbClr val="264D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Char char="•"/>
              <a:defRPr sz="2000">
                <a:solidFill>
                  <a:srgbClr val="264D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en-US" sz="1800" b="1" u="sng" dirty="0" smtClean="0"/>
              <a:t>Approach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800" dirty="0" smtClean="0"/>
              <a:t>How is your study solving/addressing the problem described above?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48200" y="3931920"/>
            <a:ext cx="429768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l"/>
              <a:defRPr sz="3100">
                <a:solidFill>
                  <a:srgbClr val="26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Char char="•"/>
              <a:defRPr sz="2600">
                <a:solidFill>
                  <a:srgbClr val="26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Char char="•"/>
              <a:defRPr sz="2200">
                <a:solidFill>
                  <a:srgbClr val="264D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Char char="•"/>
              <a:defRPr sz="2000">
                <a:solidFill>
                  <a:srgbClr val="264D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Char char="•"/>
              <a:defRPr sz="2000">
                <a:solidFill>
                  <a:srgbClr val="264D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en-US" sz="1800" b="1" u="sng" dirty="0" smtClean="0"/>
              <a:t>Conclusion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800" dirty="0" smtClean="0"/>
              <a:t>What are your findings?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800" dirty="0" smtClean="0"/>
              <a:t>What is the concise message you want your audience to leave with? 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800" dirty="0" smtClean="0"/>
              <a:t>May consider changing the title to “Discussion” or other appropriate title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846320" y="112776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264D4D"/>
              </a:buClr>
              <a:buFont typeface="Wingdings" pitchFamily="2" charset="2"/>
              <a:buNone/>
            </a:pPr>
            <a:endParaRPr lang="en-US" sz="1800" u="sng" dirty="0">
              <a:solidFill>
                <a:srgbClr val="264D4D"/>
              </a:solidFill>
            </a:endParaRPr>
          </a:p>
          <a:p>
            <a:pPr algn="ctr">
              <a:spcBef>
                <a:spcPct val="20000"/>
              </a:spcBef>
              <a:buClr>
                <a:srgbClr val="264D4D"/>
              </a:buClr>
              <a:buFont typeface="Wingdings" pitchFamily="2" charset="2"/>
              <a:buNone/>
            </a:pPr>
            <a:endParaRPr lang="en-US" sz="1800" u="sng" dirty="0">
              <a:solidFill>
                <a:srgbClr val="264D4D"/>
              </a:solidFill>
            </a:endParaRPr>
          </a:p>
          <a:p>
            <a:pPr algn="ctr">
              <a:spcBef>
                <a:spcPct val="20000"/>
              </a:spcBef>
              <a:buClr>
                <a:srgbClr val="264D4D"/>
              </a:buClr>
              <a:buFont typeface="Wingdings" pitchFamily="2" charset="2"/>
              <a:buNone/>
            </a:pPr>
            <a:endParaRPr lang="en-US" sz="1800" u="sng" dirty="0">
              <a:solidFill>
                <a:srgbClr val="264D4D"/>
              </a:solidFill>
            </a:endParaRPr>
          </a:p>
          <a:p>
            <a:pPr algn="ctr">
              <a:spcBef>
                <a:spcPct val="20000"/>
              </a:spcBef>
              <a:buClr>
                <a:srgbClr val="264D4D"/>
              </a:buClr>
              <a:buFont typeface="Wingdings" pitchFamily="2" charset="2"/>
              <a:buNone/>
            </a:pPr>
            <a:r>
              <a:rPr lang="en-US" sz="1800" dirty="0">
                <a:solidFill>
                  <a:srgbClr val="264D4D"/>
                </a:solidFill>
              </a:rPr>
              <a:t>Visualization (figure, plot, chart)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10967" y="6708254"/>
            <a:ext cx="1354853" cy="11080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800" b="1" i="0" baseline="0" dirty="0" smtClean="0">
                <a:solidFill>
                  <a:schemeClr val="accent6">
                    <a:lumMod val="50000"/>
                  </a:schemeClr>
                </a:solidFill>
              </a:rPr>
              <a:t>Add Author’s Name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5802" y="6189104"/>
            <a:ext cx="1172583" cy="4154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500" baseline="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Add Company Logo Here</a:t>
            </a:r>
          </a:p>
        </p:txBody>
      </p:sp>
    </p:spTree>
    <p:extLst>
      <p:ext uri="{BB962C8B-B14F-4D97-AF65-F5344CB8AC3E}">
        <p14:creationId xmlns:p14="http://schemas.microsoft.com/office/powerpoint/2010/main" val="3496592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TC2014_Presentation_Template_1">
  <a:themeElements>
    <a:clrScheme name="broadcom colors">
      <a:dk1>
        <a:sysClr val="windowText" lastClr="000000"/>
      </a:dk1>
      <a:lt1>
        <a:sysClr val="window" lastClr="FFFFFF"/>
      </a:lt1>
      <a:dk2>
        <a:srgbClr val="C1132F"/>
      </a:dk2>
      <a:lt2>
        <a:srgbClr val="5F5F5F"/>
      </a:lt2>
      <a:accent1>
        <a:srgbClr val="0F86A9"/>
      </a:accent1>
      <a:accent2>
        <a:srgbClr val="8EAE28"/>
      </a:accent2>
      <a:accent3>
        <a:srgbClr val="FFC000"/>
      </a:accent3>
      <a:accent4>
        <a:srgbClr val="973875"/>
      </a:accent4>
      <a:accent5>
        <a:srgbClr val="969696"/>
      </a:accent5>
      <a:accent6>
        <a:srgbClr val="15CD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defRPr sz="2000"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>
        <a:spAutoFit/>
      </a:bodyPr>
      <a:lstStyle>
        <a:defPPr>
          <a:lnSpc>
            <a:spcPct val="90000"/>
          </a:lnSpc>
          <a:spcBef>
            <a:spcPts val="600"/>
          </a:spcBef>
          <a:defRPr sz="2000" dirty="0" err="1" smtClean="0">
            <a:solidFill>
              <a:schemeClr val="accent5"/>
            </a:solidFill>
          </a:defRPr>
        </a:defPPr>
      </a:lstStyle>
    </a:txDef>
  </a:objectDefaults>
  <a:extraClrSchemeLst>
    <a:extraClrScheme>
      <a:clrScheme name="broadcom colors">
        <a:dk1>
          <a:sysClr val="windowText" lastClr="000000"/>
        </a:dk1>
        <a:lt1>
          <a:sysClr val="window" lastClr="FFFFFF"/>
        </a:lt1>
        <a:dk2>
          <a:srgbClr val="C1132F"/>
        </a:dk2>
        <a:lt2>
          <a:srgbClr val="5F5F5F"/>
        </a:lt2>
        <a:accent1>
          <a:srgbClr val="0F86A9"/>
        </a:accent1>
        <a:accent2>
          <a:srgbClr val="8EAE28"/>
        </a:accent2>
        <a:accent3>
          <a:srgbClr val="FFC000"/>
        </a:accent3>
        <a:accent4>
          <a:srgbClr val="973875"/>
        </a:accent4>
        <a:accent5>
          <a:srgbClr val="969696"/>
        </a:accent5>
        <a:accent6>
          <a:srgbClr val="15CDFF"/>
        </a:accent6>
        <a:hlink>
          <a:srgbClr val="0000FF"/>
        </a:hlink>
        <a:folHlink>
          <a:srgbClr val="800080"/>
        </a:folHlink>
      </a:clrScheme>
    </a:extraClrScheme>
  </a:extraClrSchemeLst>
  <a:custClrLst>
    <a:custClr name="Lt Red">
      <a:srgbClr val="E21537"/>
    </a:custClr>
    <a:custClr name="MedDk Red">
      <a:srgbClr val="9E1026"/>
    </a:custClr>
    <a:custClr name="Dark Red">
      <a:srgbClr val="710A1B"/>
    </a:custClr>
    <a:custClr name="Lt Blue">
      <a:srgbClr val="1994B8"/>
    </a:custClr>
    <a:custClr name="MedDk Blue">
      <a:srgbClr val="05536A"/>
    </a:custClr>
    <a:custClr name="Dark Blue">
      <a:srgbClr val="033B4C"/>
    </a:custClr>
    <a:custClr name="Lt Green">
      <a:srgbClr val="A0C234"/>
    </a:custClr>
    <a:custClr name="MedDk Green">
      <a:srgbClr val="5A7503"/>
    </a:custClr>
    <a:custClr name="Dark Green">
      <a:srgbClr val="445A01"/>
    </a:custClr>
    <a:custClr name="Lt Purple">
      <a:srgbClr val="B05991"/>
    </a:custClr>
    <a:custClr name="MedDk Purple">
      <a:srgbClr val="5B0C40"/>
    </a:custClr>
    <a:custClr name="Dark Purple">
      <a:srgbClr val="40032B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ECTC2014_Presentation_Template_1</Template>
  <TotalTime>66</TotalTime>
  <Words>85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ECTC2014_Presentation_Template_1</vt:lpstr>
      <vt:lpstr>Interactive Presentation Title</vt:lpstr>
    </vt:vector>
  </TitlesOfParts>
  <Company>ECTC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Karikalan</dc:creator>
  <cp:lastModifiedBy>Ibrahim Guven</cp:lastModifiedBy>
  <cp:revision>13</cp:revision>
  <dcterms:created xsi:type="dcterms:W3CDTF">2013-12-04T00:10:04Z</dcterms:created>
  <dcterms:modified xsi:type="dcterms:W3CDTF">2018-11-27T03:31:56Z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