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E74"/>
    <a:srgbClr val="2F486E"/>
    <a:srgbClr val="C3C3C3"/>
    <a:srgbClr val="323B5F"/>
    <a:srgbClr val="333659"/>
    <a:srgbClr val="352E51"/>
    <a:srgbClr val="2578A3"/>
    <a:srgbClr val="E6E6E6"/>
    <a:srgbClr val="352C4F"/>
    <a:srgbClr val="267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16F95-EB84-4F8A-952C-4CEC73DD7D38}" v="4" dt="2022-11-20T10:52:0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75E87-ABAA-4DD4-8E0F-7FA515F21647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3DA5-CA4B-481A-A909-757692AAF3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1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Quad Chart Title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CA301-0A90-4D13-A5F5-E923C4DEE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59427" y="6519635"/>
            <a:ext cx="8934996" cy="3651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Presenter Name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31506B7-C3E5-4B64-95B0-19BF87DE02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3B91B2F-5B96-44CE-91F5-4D933DA932E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951748"/>
            <a:ext cx="5968669" cy="242321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F486E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Introduction Content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E7655D7-DBE3-4B10-8027-4FE314605E5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37434" y="951748"/>
            <a:ext cx="5968669" cy="242321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F486E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Experimental or Set-Up Content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F9B311-A8CF-40D5-AA68-BFB64ECBB16C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0" y="3495744"/>
            <a:ext cx="5968669" cy="29050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F486E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Results or Analysis Content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847565-4B17-4F65-8D43-E1516952D39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137433" y="3493802"/>
            <a:ext cx="5968669" cy="290699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F486E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Summary or Conclusions Content Here</a:t>
            </a:r>
          </a:p>
        </p:txBody>
      </p:sp>
    </p:spTree>
    <p:extLst>
      <p:ext uri="{BB962C8B-B14F-4D97-AF65-F5344CB8AC3E}">
        <p14:creationId xmlns:p14="http://schemas.microsoft.com/office/powerpoint/2010/main" val="336057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4E7DA09E-3A6A-4794-9426-AB11EC68DAED}"/>
              </a:ext>
            </a:extLst>
          </p:cNvPr>
          <p:cNvGrpSpPr/>
          <p:nvPr userDrawn="1"/>
        </p:nvGrpSpPr>
        <p:grpSpPr>
          <a:xfrm>
            <a:off x="-3464" y="0"/>
            <a:ext cx="12195464" cy="6864531"/>
            <a:chOff x="-3464" y="0"/>
            <a:chExt cx="12195464" cy="686453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C7EF0CB-AE2F-466C-9C20-698564BA2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7162" y="89888"/>
              <a:ext cx="1620234" cy="648393"/>
            </a:xfrm>
            <a:prstGeom prst="rect">
              <a:avLst/>
            </a:prstGeom>
          </p:spPr>
        </p:pic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22CB16C-F38A-4F99-A3D5-A8E2AEA2F638}"/>
                </a:ext>
              </a:extLst>
            </p:cNvPr>
            <p:cNvSpPr/>
            <p:nvPr userDrawn="1"/>
          </p:nvSpPr>
          <p:spPr>
            <a:xfrm>
              <a:off x="0" y="6040875"/>
              <a:ext cx="12192000" cy="817125"/>
            </a:xfrm>
            <a:custGeom>
              <a:avLst/>
              <a:gdLst>
                <a:gd name="connsiteX0" fmla="*/ 0 w 12192000"/>
                <a:gd name="connsiteY0" fmla="*/ 0 h 817124"/>
                <a:gd name="connsiteX1" fmla="*/ 1643974 w 12192000"/>
                <a:gd name="connsiteY1" fmla="*/ 0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0" fmla="*/ 0 w 12192000"/>
                <a:gd name="connsiteY0" fmla="*/ 0 h 817124"/>
                <a:gd name="connsiteX1" fmla="*/ 1546698 w 12192000"/>
                <a:gd name="connsiteY1" fmla="*/ 0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59149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59149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673157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235413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235413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0 h 817124"/>
                <a:gd name="connsiteX1" fmla="*/ 1245141 w 12192000"/>
                <a:gd name="connsiteY1" fmla="*/ 19454 h 817124"/>
                <a:gd name="connsiteX2" fmla="*/ 1760706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82741 h 899865"/>
                <a:gd name="connsiteX1" fmla="*/ 1157592 w 12192000"/>
                <a:gd name="connsiteY1" fmla="*/ 82740 h 899865"/>
                <a:gd name="connsiteX2" fmla="*/ 1760706 w 12192000"/>
                <a:gd name="connsiteY2" fmla="*/ 569121 h 899865"/>
                <a:gd name="connsiteX3" fmla="*/ 12192000 w 12192000"/>
                <a:gd name="connsiteY3" fmla="*/ 569121 h 899865"/>
                <a:gd name="connsiteX4" fmla="*/ 12192000 w 12192000"/>
                <a:gd name="connsiteY4" fmla="*/ 899865 h 899865"/>
                <a:gd name="connsiteX5" fmla="*/ 0 w 12192000"/>
                <a:gd name="connsiteY5" fmla="*/ 899865 h 899865"/>
                <a:gd name="connsiteX6" fmla="*/ 0 w 12192000"/>
                <a:gd name="connsiteY6" fmla="*/ 82741 h 899865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92000" h="817125">
                  <a:moveTo>
                    <a:pt x="0" y="1"/>
                  </a:moveTo>
                  <a:lnTo>
                    <a:pt x="1157592" y="0"/>
                  </a:lnTo>
                  <a:cubicBezTo>
                    <a:pt x="1460918" y="2065"/>
                    <a:pt x="1556093" y="484406"/>
                    <a:pt x="1760706" y="486381"/>
                  </a:cubicBezTo>
                  <a:lnTo>
                    <a:pt x="12192000" y="486381"/>
                  </a:lnTo>
                  <a:lnTo>
                    <a:pt x="12192000" y="817125"/>
                  </a:lnTo>
                  <a:lnTo>
                    <a:pt x="0" y="817125"/>
                  </a:lnTo>
                  <a:lnTo>
                    <a:pt x="0" y="1"/>
                  </a:lnTo>
                  <a:close/>
                </a:path>
              </a:pathLst>
            </a:custGeom>
            <a:gradFill flip="none" rotWithShape="1">
              <a:gsLst>
                <a:gs pos="65000">
                  <a:srgbClr val="33385C"/>
                </a:gs>
                <a:gs pos="0">
                  <a:srgbClr val="257AA5"/>
                </a:gs>
                <a:gs pos="100000">
                  <a:srgbClr val="352C4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A26A84A-7092-4995-BA1D-04FE4635C8D2}"/>
                </a:ext>
              </a:extLst>
            </p:cNvPr>
            <p:cNvSpPr/>
            <p:nvPr userDrawn="1"/>
          </p:nvSpPr>
          <p:spPr>
            <a:xfrm>
              <a:off x="0" y="0"/>
              <a:ext cx="12192000" cy="886433"/>
            </a:xfrm>
            <a:custGeom>
              <a:avLst/>
              <a:gdLst>
                <a:gd name="connsiteX0" fmla="*/ 0 w 12192000"/>
                <a:gd name="connsiteY0" fmla="*/ 0 h 886433"/>
                <a:gd name="connsiteX1" fmla="*/ 8429896 w 12192000"/>
                <a:gd name="connsiteY1" fmla="*/ 0 h 886433"/>
                <a:gd name="connsiteX2" fmla="*/ 8429896 w 12192000"/>
                <a:gd name="connsiteY2" fmla="*/ 677 h 886433"/>
                <a:gd name="connsiteX3" fmla="*/ 8519685 w 12192000"/>
                <a:gd name="connsiteY3" fmla="*/ 677 h 886433"/>
                <a:gd name="connsiteX4" fmla="*/ 9122799 w 12192000"/>
                <a:gd name="connsiteY4" fmla="*/ 737559 h 886433"/>
                <a:gd name="connsiteX5" fmla="*/ 9222155 w 12192000"/>
                <a:gd name="connsiteY5" fmla="*/ 737559 h 886433"/>
                <a:gd name="connsiteX6" fmla="*/ 9222155 w 12192000"/>
                <a:gd name="connsiteY6" fmla="*/ 738281 h 886433"/>
                <a:gd name="connsiteX7" fmla="*/ 12191999 w 12192000"/>
                <a:gd name="connsiteY7" fmla="*/ 738281 h 886433"/>
                <a:gd name="connsiteX8" fmla="*/ 12191999 w 12192000"/>
                <a:gd name="connsiteY8" fmla="*/ 0 h 886433"/>
                <a:gd name="connsiteX9" fmla="*/ 12192000 w 12192000"/>
                <a:gd name="connsiteY9" fmla="*/ 0 h 886433"/>
                <a:gd name="connsiteX10" fmla="*/ 12192000 w 12192000"/>
                <a:gd name="connsiteY10" fmla="*/ 886433 h 886433"/>
                <a:gd name="connsiteX11" fmla="*/ 0 w 12192000"/>
                <a:gd name="connsiteY11" fmla="*/ 886433 h 886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86433">
                  <a:moveTo>
                    <a:pt x="0" y="0"/>
                  </a:moveTo>
                  <a:lnTo>
                    <a:pt x="8429896" y="0"/>
                  </a:lnTo>
                  <a:lnTo>
                    <a:pt x="8429896" y="677"/>
                  </a:lnTo>
                  <a:lnTo>
                    <a:pt x="8519685" y="677"/>
                  </a:lnTo>
                  <a:cubicBezTo>
                    <a:pt x="8823011" y="3806"/>
                    <a:pt x="8918186" y="734566"/>
                    <a:pt x="9122799" y="737559"/>
                  </a:cubicBezTo>
                  <a:lnTo>
                    <a:pt x="9222155" y="737559"/>
                  </a:lnTo>
                  <a:lnTo>
                    <a:pt x="9222155" y="738281"/>
                  </a:lnTo>
                  <a:lnTo>
                    <a:pt x="12191999" y="738281"/>
                  </a:lnTo>
                  <a:lnTo>
                    <a:pt x="12191999" y="0"/>
                  </a:lnTo>
                  <a:lnTo>
                    <a:pt x="12192000" y="0"/>
                  </a:lnTo>
                  <a:lnTo>
                    <a:pt x="12192000" y="886433"/>
                  </a:lnTo>
                  <a:lnTo>
                    <a:pt x="0" y="886433"/>
                  </a:lnTo>
                  <a:close/>
                </a:path>
              </a:pathLst>
            </a:custGeom>
            <a:gradFill flip="none" rotWithShape="1">
              <a:gsLst>
                <a:gs pos="23000">
                  <a:srgbClr val="33385C"/>
                </a:gs>
                <a:gs pos="0">
                  <a:srgbClr val="352C4F"/>
                </a:gs>
                <a:gs pos="100000">
                  <a:srgbClr val="2579A4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28EF638-DDD1-44E3-BCB4-58E7A177173E}"/>
                </a:ext>
              </a:extLst>
            </p:cNvPr>
            <p:cNvSpPr/>
            <p:nvPr userDrawn="1"/>
          </p:nvSpPr>
          <p:spPr>
            <a:xfrm>
              <a:off x="-3464" y="6254932"/>
              <a:ext cx="1760706" cy="609599"/>
            </a:xfrm>
            <a:custGeom>
              <a:avLst/>
              <a:gdLst>
                <a:gd name="connsiteX0" fmla="*/ 0 w 12192000"/>
                <a:gd name="connsiteY0" fmla="*/ 0 h 817124"/>
                <a:gd name="connsiteX1" fmla="*/ 1643974 w 12192000"/>
                <a:gd name="connsiteY1" fmla="*/ 0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0" fmla="*/ 0 w 12192000"/>
                <a:gd name="connsiteY0" fmla="*/ 0 h 817124"/>
                <a:gd name="connsiteX1" fmla="*/ 1546698 w 12192000"/>
                <a:gd name="connsiteY1" fmla="*/ 0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43974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68877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59149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0 h 817124"/>
                <a:gd name="connsiteX1" fmla="*/ 1459149 w 12192000"/>
                <a:gd name="connsiteY1" fmla="*/ 9727 h 817124"/>
                <a:gd name="connsiteX2" fmla="*/ 1673157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9728 h 826852"/>
                <a:gd name="connsiteX1" fmla="*/ 1322962 w 12192000"/>
                <a:gd name="connsiteY1" fmla="*/ 0 h 826852"/>
                <a:gd name="connsiteX2" fmla="*/ 1673157 w 12192000"/>
                <a:gd name="connsiteY2" fmla="*/ 496108 h 826852"/>
                <a:gd name="connsiteX3" fmla="*/ 12192000 w 12192000"/>
                <a:gd name="connsiteY3" fmla="*/ 496108 h 826852"/>
                <a:gd name="connsiteX4" fmla="*/ 12192000 w 12192000"/>
                <a:gd name="connsiteY4" fmla="*/ 826852 h 826852"/>
                <a:gd name="connsiteX5" fmla="*/ 0 w 12192000"/>
                <a:gd name="connsiteY5" fmla="*/ 826852 h 826852"/>
                <a:gd name="connsiteX6" fmla="*/ 0 w 12192000"/>
                <a:gd name="connsiteY6" fmla="*/ 9728 h 826852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673157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313234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235413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235413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0 h 817124"/>
                <a:gd name="connsiteX1" fmla="*/ 1245141 w 12192000"/>
                <a:gd name="connsiteY1" fmla="*/ 19454 h 817124"/>
                <a:gd name="connsiteX2" fmla="*/ 1760706 w 12192000"/>
                <a:gd name="connsiteY2" fmla="*/ 486380 h 817124"/>
                <a:gd name="connsiteX3" fmla="*/ 12192000 w 12192000"/>
                <a:gd name="connsiteY3" fmla="*/ 486380 h 817124"/>
                <a:gd name="connsiteX4" fmla="*/ 12192000 w 12192000"/>
                <a:gd name="connsiteY4" fmla="*/ 817124 h 817124"/>
                <a:gd name="connsiteX5" fmla="*/ 0 w 12192000"/>
                <a:gd name="connsiteY5" fmla="*/ 817124 h 817124"/>
                <a:gd name="connsiteX6" fmla="*/ 0 w 12192000"/>
                <a:gd name="connsiteY6" fmla="*/ 0 h 817124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82741 h 899865"/>
                <a:gd name="connsiteX1" fmla="*/ 1157592 w 12192000"/>
                <a:gd name="connsiteY1" fmla="*/ 82740 h 899865"/>
                <a:gd name="connsiteX2" fmla="*/ 1760706 w 12192000"/>
                <a:gd name="connsiteY2" fmla="*/ 569121 h 899865"/>
                <a:gd name="connsiteX3" fmla="*/ 12192000 w 12192000"/>
                <a:gd name="connsiteY3" fmla="*/ 569121 h 899865"/>
                <a:gd name="connsiteX4" fmla="*/ 12192000 w 12192000"/>
                <a:gd name="connsiteY4" fmla="*/ 899865 h 899865"/>
                <a:gd name="connsiteX5" fmla="*/ 0 w 12192000"/>
                <a:gd name="connsiteY5" fmla="*/ 899865 h 899865"/>
                <a:gd name="connsiteX6" fmla="*/ 0 w 12192000"/>
                <a:gd name="connsiteY6" fmla="*/ 82741 h 899865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60990 h 878114"/>
                <a:gd name="connsiteX1" fmla="*/ 1157592 w 12192000"/>
                <a:gd name="connsiteY1" fmla="*/ 60989 h 878114"/>
                <a:gd name="connsiteX2" fmla="*/ 1760706 w 12192000"/>
                <a:gd name="connsiteY2" fmla="*/ 547370 h 878114"/>
                <a:gd name="connsiteX3" fmla="*/ 12192000 w 12192000"/>
                <a:gd name="connsiteY3" fmla="*/ 547370 h 878114"/>
                <a:gd name="connsiteX4" fmla="*/ 12192000 w 12192000"/>
                <a:gd name="connsiteY4" fmla="*/ 878114 h 878114"/>
                <a:gd name="connsiteX5" fmla="*/ 0 w 12192000"/>
                <a:gd name="connsiteY5" fmla="*/ 878114 h 878114"/>
                <a:gd name="connsiteX6" fmla="*/ 0 w 12192000"/>
                <a:gd name="connsiteY6" fmla="*/ 60990 h 878114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486381 h 817125"/>
                <a:gd name="connsiteX4" fmla="*/ 12192000 w 12192000"/>
                <a:gd name="connsiteY4" fmla="*/ 817125 h 817125"/>
                <a:gd name="connsiteX5" fmla="*/ 0 w 12192000"/>
                <a:gd name="connsiteY5" fmla="*/ 817125 h 817125"/>
                <a:gd name="connsiteX6" fmla="*/ 0 w 12192000"/>
                <a:gd name="connsiteY6" fmla="*/ 1 h 817125"/>
                <a:gd name="connsiteX0" fmla="*/ 0 w 12192000"/>
                <a:gd name="connsiteY0" fmla="*/ 1 h 817125"/>
                <a:gd name="connsiteX1" fmla="*/ 1157592 w 12192000"/>
                <a:gd name="connsiteY1" fmla="*/ 0 h 817125"/>
                <a:gd name="connsiteX2" fmla="*/ 1760706 w 12192000"/>
                <a:gd name="connsiteY2" fmla="*/ 486381 h 817125"/>
                <a:gd name="connsiteX3" fmla="*/ 12192000 w 12192000"/>
                <a:gd name="connsiteY3" fmla="*/ 817125 h 817125"/>
                <a:gd name="connsiteX4" fmla="*/ 0 w 12192000"/>
                <a:gd name="connsiteY4" fmla="*/ 817125 h 817125"/>
                <a:gd name="connsiteX5" fmla="*/ 0 w 12192000"/>
                <a:gd name="connsiteY5" fmla="*/ 1 h 817125"/>
                <a:gd name="connsiteX0" fmla="*/ 0 w 1760706"/>
                <a:gd name="connsiteY0" fmla="*/ 1 h 817125"/>
                <a:gd name="connsiteX1" fmla="*/ 1157592 w 1760706"/>
                <a:gd name="connsiteY1" fmla="*/ 0 h 817125"/>
                <a:gd name="connsiteX2" fmla="*/ 1760706 w 1760706"/>
                <a:gd name="connsiteY2" fmla="*/ 486381 h 817125"/>
                <a:gd name="connsiteX3" fmla="*/ 0 w 1760706"/>
                <a:gd name="connsiteY3" fmla="*/ 817125 h 817125"/>
                <a:gd name="connsiteX4" fmla="*/ 0 w 1760706"/>
                <a:gd name="connsiteY4" fmla="*/ 1 h 817125"/>
                <a:gd name="connsiteX0" fmla="*/ 0 w 1760706"/>
                <a:gd name="connsiteY0" fmla="*/ 1 h 512325"/>
                <a:gd name="connsiteX1" fmla="*/ 1157592 w 1760706"/>
                <a:gd name="connsiteY1" fmla="*/ 0 h 512325"/>
                <a:gd name="connsiteX2" fmla="*/ 1760706 w 1760706"/>
                <a:gd name="connsiteY2" fmla="*/ 486381 h 512325"/>
                <a:gd name="connsiteX3" fmla="*/ 0 w 1760706"/>
                <a:gd name="connsiteY3" fmla="*/ 512325 h 512325"/>
                <a:gd name="connsiteX4" fmla="*/ 0 w 1760706"/>
                <a:gd name="connsiteY4" fmla="*/ 1 h 512325"/>
                <a:gd name="connsiteX0" fmla="*/ 0 w 1760706"/>
                <a:gd name="connsiteY0" fmla="*/ 1 h 495007"/>
                <a:gd name="connsiteX1" fmla="*/ 1157592 w 1760706"/>
                <a:gd name="connsiteY1" fmla="*/ 0 h 495007"/>
                <a:gd name="connsiteX2" fmla="*/ 1760706 w 1760706"/>
                <a:gd name="connsiteY2" fmla="*/ 486381 h 495007"/>
                <a:gd name="connsiteX3" fmla="*/ 10391 w 1760706"/>
                <a:gd name="connsiteY3" fmla="*/ 495007 h 495007"/>
                <a:gd name="connsiteX4" fmla="*/ 0 w 1760706"/>
                <a:gd name="connsiteY4" fmla="*/ 1 h 495007"/>
                <a:gd name="connsiteX0" fmla="*/ 0 w 1760706"/>
                <a:gd name="connsiteY0" fmla="*/ 1 h 486381"/>
                <a:gd name="connsiteX1" fmla="*/ 1157592 w 1760706"/>
                <a:gd name="connsiteY1" fmla="*/ 0 h 486381"/>
                <a:gd name="connsiteX2" fmla="*/ 1760706 w 1760706"/>
                <a:gd name="connsiteY2" fmla="*/ 486381 h 486381"/>
                <a:gd name="connsiteX3" fmla="*/ 10391 w 1760706"/>
                <a:gd name="connsiteY3" fmla="*/ 484616 h 486381"/>
                <a:gd name="connsiteX4" fmla="*/ 0 w 1760706"/>
                <a:gd name="connsiteY4" fmla="*/ 1 h 486381"/>
                <a:gd name="connsiteX0" fmla="*/ 0 w 1760706"/>
                <a:gd name="connsiteY0" fmla="*/ 1 h 491543"/>
                <a:gd name="connsiteX1" fmla="*/ 1157592 w 1760706"/>
                <a:gd name="connsiteY1" fmla="*/ 0 h 491543"/>
                <a:gd name="connsiteX2" fmla="*/ 1760706 w 1760706"/>
                <a:gd name="connsiteY2" fmla="*/ 486381 h 491543"/>
                <a:gd name="connsiteX3" fmla="*/ 3464 w 1760706"/>
                <a:gd name="connsiteY3" fmla="*/ 491543 h 491543"/>
                <a:gd name="connsiteX4" fmla="*/ 0 w 1760706"/>
                <a:gd name="connsiteY4" fmla="*/ 1 h 49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0706" h="491543">
                  <a:moveTo>
                    <a:pt x="0" y="1"/>
                  </a:moveTo>
                  <a:lnTo>
                    <a:pt x="1157592" y="0"/>
                  </a:lnTo>
                  <a:cubicBezTo>
                    <a:pt x="1460918" y="2065"/>
                    <a:pt x="1556093" y="484406"/>
                    <a:pt x="1760706" y="486381"/>
                  </a:cubicBezTo>
                  <a:lnTo>
                    <a:pt x="3464" y="491543"/>
                  </a:lnTo>
                  <a:cubicBezTo>
                    <a:pt x="2309" y="327696"/>
                    <a:pt x="1155" y="163848"/>
                    <a:pt x="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31" y="0"/>
            <a:ext cx="7819525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Quad Chart Title Here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3EB9B4-A2AF-4390-8F42-DCF454D54E32}"/>
              </a:ext>
            </a:extLst>
          </p:cNvPr>
          <p:cNvSpPr/>
          <p:nvPr userDrawn="1"/>
        </p:nvSpPr>
        <p:spPr>
          <a:xfrm>
            <a:off x="0" y="3424844"/>
            <a:ext cx="12192000" cy="45719"/>
          </a:xfrm>
          <a:prstGeom prst="rect">
            <a:avLst/>
          </a:prstGeom>
          <a:solidFill>
            <a:srgbClr val="2E4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9851F0-A37F-4112-863C-0D04F85DE445}"/>
              </a:ext>
            </a:extLst>
          </p:cNvPr>
          <p:cNvSpPr/>
          <p:nvPr userDrawn="1"/>
        </p:nvSpPr>
        <p:spPr>
          <a:xfrm rot="5400000">
            <a:off x="3207702" y="3639652"/>
            <a:ext cx="5730876" cy="45719"/>
          </a:xfrm>
          <a:prstGeom prst="rect">
            <a:avLst/>
          </a:prstGeom>
          <a:solidFill>
            <a:srgbClr val="2E4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D3CA301-0A90-4D13-A5F5-E923C4DEE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9427" y="6496485"/>
            <a:ext cx="8934996" cy="365125"/>
          </a:xfrm>
          <a:prstGeom prst="rect">
            <a:avLst/>
          </a:prstGeom>
        </p:spPr>
        <p:txBody>
          <a:bodyPr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Presenter Name Here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CD522BB-3C9D-4A50-9EB8-AAC8B6211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819" t="3718" r="4381" b="4037"/>
          <a:stretch/>
        </p:blipFill>
        <p:spPr>
          <a:xfrm>
            <a:off x="10691836" y="30548"/>
            <a:ext cx="1379643" cy="70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2F48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8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Presenter Name Here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Content Placeholder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253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ᝩគ᝗ក᝵ជជ᝽᝺᝽᝹᝸"/>
  <p:tag name="DATETIME" val="ᝇᝃᝅᝊᝃᝆᝄᝅᝌ᜴᜴ᝅᝄᝎᝅᝄ᝕ᝡ᜴᜼᝛ᝡᝨ᜿ᝅᝎᝄ᜽"/>
  <p:tag name="DONEBY" val="ᝧᝨᝰខ᝵ឆ᝷ឃ᜴ឆឃដ᝽ឈឈឃ"/>
  <p:tag name="IPADDRESS" val="᝕᝛ᝦ᝗ᝫᝠᝋᝇᝄᝆ"/>
  <p:tag name="APPVER" val="ᝇᝂᝄ"/>
  <p:tag name="RANDOM" val="20"/>
  <p:tag name="CHECKSUM" val="ᝈᝍᝆᝊ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 anchorCtr="0">
        <a:normAutofit/>
      </a:bodyPr>
      <a:lstStyle>
        <a:defPPr>
          <a:defRPr sz="4000" dirty="0" smtClean="0">
            <a:solidFill>
              <a:srgbClr val="323B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Bower</dc:creator>
  <cp:lastModifiedBy>Gromala Przemyslaw Jakub (AE/ECH-PL1)</cp:lastModifiedBy>
  <cp:revision>146</cp:revision>
  <dcterms:created xsi:type="dcterms:W3CDTF">2018-01-19T17:44:35Z</dcterms:created>
  <dcterms:modified xsi:type="dcterms:W3CDTF">2022-11-20T10:53:31Z</dcterms:modified>
</cp:coreProperties>
</file>