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5" r:id="rId2"/>
    <p:sldId id="26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3B5F"/>
    <a:srgbClr val="333659"/>
    <a:srgbClr val="352E51"/>
    <a:srgbClr val="2578A3"/>
    <a:srgbClr val="2F486E"/>
    <a:srgbClr val="E6E6E6"/>
    <a:srgbClr val="352C4F"/>
    <a:srgbClr val="2676A1"/>
    <a:srgbClr val="2579A4"/>
    <a:srgbClr val="286C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8744B-155D-49BA-A700-A778F4E00040}" v="6" dt="2022-11-20T10:49:25.3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33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06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89967-39EA-440C-92DA-6BFB1092EDE0}" type="datetimeFigureOut">
              <a:rPr lang="en-CA" smtClean="0"/>
              <a:t>31-Mar-2023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CB3C0-9BA9-4DFA-9C15-713713E960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7939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B75E87-ABAA-4DD4-8E0F-7FA515F21647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C33DA5-CA4B-481A-A909-757692AAF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410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0D6E7E-7938-4478-8A8E-941E054F9E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2023 IEEE 73rd Electronic Components and Technology Conference  │  Orlando, Florida  │  May 30 – June 2, 2023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6EBC6D-8B7C-477E-AFE0-4AF07A0EE4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D9C8F7-B9C9-4A6D-B783-DEA6E6070D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6760F93A-8465-45F9-A7FA-8BE37DFB600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574743"/>
            <a:ext cx="9144000" cy="1655762"/>
          </a:xfrm>
        </p:spPr>
        <p:txBody>
          <a:bodyPr anchor="ctr" anchorCtr="0"/>
          <a:lstStyle>
            <a:lvl1pPr marL="0" indent="0" algn="ctr">
              <a:buNone/>
              <a:defRPr sz="2400">
                <a:solidFill>
                  <a:srgbClr val="2578A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Authors &amp; Affiliations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E0C020-D48C-448C-BF54-B9AE3E9FDAF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24000" y="1610436"/>
            <a:ext cx="9144000" cy="1641455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4000"/>
            </a:lvl1pPr>
          </a:lstStyle>
          <a:p>
            <a:pPr lvl="0"/>
            <a:r>
              <a:rPr lang="en-US" dirty="0"/>
              <a:t>Presentation Title Here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4242396-99E7-40BA-ADB1-89E8973639A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0834" y="6279687"/>
            <a:ext cx="1186903" cy="57831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en-US" dirty="0"/>
              <a:t>Your Company Logo</a:t>
            </a:r>
          </a:p>
        </p:txBody>
      </p:sp>
    </p:spTree>
    <p:extLst>
      <p:ext uri="{BB962C8B-B14F-4D97-AF65-F5344CB8AC3E}">
        <p14:creationId xmlns:p14="http://schemas.microsoft.com/office/powerpoint/2010/main" val="1490591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C5BE7-EF98-49BB-9569-6EF2F63E24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EA341-692E-4C32-A199-DDDC7B8AB5EB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rgbClr val="2F486E"/>
                </a:solidFill>
              </a:defRPr>
            </a:lvl1pPr>
            <a:lvl2pPr>
              <a:defRPr>
                <a:solidFill>
                  <a:srgbClr val="2F486E"/>
                </a:solidFill>
              </a:defRPr>
            </a:lvl2pPr>
            <a:lvl3pPr>
              <a:defRPr>
                <a:solidFill>
                  <a:srgbClr val="2F486E"/>
                </a:solidFill>
              </a:defRPr>
            </a:lvl3pPr>
            <a:lvl4pPr>
              <a:defRPr>
                <a:solidFill>
                  <a:srgbClr val="2F486E"/>
                </a:solidFill>
              </a:defRPr>
            </a:lvl4pPr>
            <a:lvl5pPr>
              <a:defRPr>
                <a:solidFill>
                  <a:srgbClr val="2F486E"/>
                </a:solidFill>
              </a:defRPr>
            </a:lvl5pPr>
          </a:lstStyle>
          <a:p>
            <a:pPr lvl="0"/>
            <a:r>
              <a:rPr lang="en-US" dirty="0"/>
              <a:t>Slide Content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368FBA-C55D-4716-BAC7-4CC5ED907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C8F7-B9C9-4A6D-B783-DEA6E6070D5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31506B7-C3E5-4B64-95B0-19BF87DE028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0834" y="6279687"/>
            <a:ext cx="1186903" cy="57831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en-US" dirty="0"/>
              <a:t>Your Company Logo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0D0D6E7E-7938-4478-8A8E-941E054F9E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959427" y="6519635"/>
            <a:ext cx="8934996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2023 IEEE 73rd Electronic Components and Technology Conference  │  Orlando, Florida  │  May 30 – June 2,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574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C7EF0CB-AE2F-466C-9C20-698564BA22A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321" y="46047"/>
            <a:ext cx="1620234" cy="648393"/>
          </a:xfrm>
          <a:prstGeom prst="rect">
            <a:avLst/>
          </a:prstGeom>
        </p:spPr>
      </p:pic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22CB16C-F38A-4F99-A3D5-A8E2AEA2F638}"/>
              </a:ext>
            </a:extLst>
          </p:cNvPr>
          <p:cNvSpPr/>
          <p:nvPr userDrawn="1"/>
        </p:nvSpPr>
        <p:spPr>
          <a:xfrm>
            <a:off x="0" y="6040875"/>
            <a:ext cx="12192000" cy="817125"/>
          </a:xfrm>
          <a:custGeom>
            <a:avLst/>
            <a:gdLst>
              <a:gd name="connsiteX0" fmla="*/ 0 w 12192000"/>
              <a:gd name="connsiteY0" fmla="*/ 0 h 817124"/>
              <a:gd name="connsiteX1" fmla="*/ 1643974 w 12192000"/>
              <a:gd name="connsiteY1" fmla="*/ 0 h 817124"/>
              <a:gd name="connsiteX2" fmla="*/ 1643974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0" fmla="*/ 0 w 12192000"/>
              <a:gd name="connsiteY0" fmla="*/ 0 h 817124"/>
              <a:gd name="connsiteX1" fmla="*/ 1546698 w 12192000"/>
              <a:gd name="connsiteY1" fmla="*/ 0 h 817124"/>
              <a:gd name="connsiteX2" fmla="*/ 1643974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0 h 817124"/>
              <a:gd name="connsiteX1" fmla="*/ 1468877 w 12192000"/>
              <a:gd name="connsiteY1" fmla="*/ 9727 h 817124"/>
              <a:gd name="connsiteX2" fmla="*/ 1643974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0 h 817124"/>
              <a:gd name="connsiteX1" fmla="*/ 1468877 w 12192000"/>
              <a:gd name="connsiteY1" fmla="*/ 9727 h 817124"/>
              <a:gd name="connsiteX2" fmla="*/ 1673157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0 h 817124"/>
              <a:gd name="connsiteX1" fmla="*/ 1468877 w 12192000"/>
              <a:gd name="connsiteY1" fmla="*/ 9727 h 817124"/>
              <a:gd name="connsiteX2" fmla="*/ 1673157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0 h 817124"/>
              <a:gd name="connsiteX1" fmla="*/ 1459149 w 12192000"/>
              <a:gd name="connsiteY1" fmla="*/ 9727 h 817124"/>
              <a:gd name="connsiteX2" fmla="*/ 1673157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0 h 817124"/>
              <a:gd name="connsiteX1" fmla="*/ 1459149 w 12192000"/>
              <a:gd name="connsiteY1" fmla="*/ 9727 h 817124"/>
              <a:gd name="connsiteX2" fmla="*/ 1673157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9728 h 826852"/>
              <a:gd name="connsiteX1" fmla="*/ 1322962 w 12192000"/>
              <a:gd name="connsiteY1" fmla="*/ 0 h 826852"/>
              <a:gd name="connsiteX2" fmla="*/ 1673157 w 12192000"/>
              <a:gd name="connsiteY2" fmla="*/ 496108 h 826852"/>
              <a:gd name="connsiteX3" fmla="*/ 12192000 w 12192000"/>
              <a:gd name="connsiteY3" fmla="*/ 496108 h 826852"/>
              <a:gd name="connsiteX4" fmla="*/ 12192000 w 12192000"/>
              <a:gd name="connsiteY4" fmla="*/ 826852 h 826852"/>
              <a:gd name="connsiteX5" fmla="*/ 0 w 12192000"/>
              <a:gd name="connsiteY5" fmla="*/ 826852 h 826852"/>
              <a:gd name="connsiteX6" fmla="*/ 0 w 12192000"/>
              <a:gd name="connsiteY6" fmla="*/ 9728 h 826852"/>
              <a:gd name="connsiteX0" fmla="*/ 0 w 12192000"/>
              <a:gd name="connsiteY0" fmla="*/ 9728 h 826852"/>
              <a:gd name="connsiteX1" fmla="*/ 1322962 w 12192000"/>
              <a:gd name="connsiteY1" fmla="*/ 0 h 826852"/>
              <a:gd name="connsiteX2" fmla="*/ 1673157 w 12192000"/>
              <a:gd name="connsiteY2" fmla="*/ 496108 h 826852"/>
              <a:gd name="connsiteX3" fmla="*/ 12192000 w 12192000"/>
              <a:gd name="connsiteY3" fmla="*/ 496108 h 826852"/>
              <a:gd name="connsiteX4" fmla="*/ 12192000 w 12192000"/>
              <a:gd name="connsiteY4" fmla="*/ 826852 h 826852"/>
              <a:gd name="connsiteX5" fmla="*/ 0 w 12192000"/>
              <a:gd name="connsiteY5" fmla="*/ 826852 h 826852"/>
              <a:gd name="connsiteX6" fmla="*/ 0 w 12192000"/>
              <a:gd name="connsiteY6" fmla="*/ 9728 h 826852"/>
              <a:gd name="connsiteX0" fmla="*/ 0 w 12192000"/>
              <a:gd name="connsiteY0" fmla="*/ 9728 h 826852"/>
              <a:gd name="connsiteX1" fmla="*/ 1322962 w 12192000"/>
              <a:gd name="connsiteY1" fmla="*/ 0 h 826852"/>
              <a:gd name="connsiteX2" fmla="*/ 1673157 w 12192000"/>
              <a:gd name="connsiteY2" fmla="*/ 496108 h 826852"/>
              <a:gd name="connsiteX3" fmla="*/ 12192000 w 12192000"/>
              <a:gd name="connsiteY3" fmla="*/ 496108 h 826852"/>
              <a:gd name="connsiteX4" fmla="*/ 12192000 w 12192000"/>
              <a:gd name="connsiteY4" fmla="*/ 826852 h 826852"/>
              <a:gd name="connsiteX5" fmla="*/ 0 w 12192000"/>
              <a:gd name="connsiteY5" fmla="*/ 826852 h 826852"/>
              <a:gd name="connsiteX6" fmla="*/ 0 w 12192000"/>
              <a:gd name="connsiteY6" fmla="*/ 9728 h 826852"/>
              <a:gd name="connsiteX0" fmla="*/ 0 w 12192000"/>
              <a:gd name="connsiteY0" fmla="*/ 9728 h 826852"/>
              <a:gd name="connsiteX1" fmla="*/ 1322962 w 12192000"/>
              <a:gd name="connsiteY1" fmla="*/ 0 h 826852"/>
              <a:gd name="connsiteX2" fmla="*/ 1673157 w 12192000"/>
              <a:gd name="connsiteY2" fmla="*/ 496108 h 826852"/>
              <a:gd name="connsiteX3" fmla="*/ 12192000 w 12192000"/>
              <a:gd name="connsiteY3" fmla="*/ 496108 h 826852"/>
              <a:gd name="connsiteX4" fmla="*/ 12192000 w 12192000"/>
              <a:gd name="connsiteY4" fmla="*/ 826852 h 826852"/>
              <a:gd name="connsiteX5" fmla="*/ 0 w 12192000"/>
              <a:gd name="connsiteY5" fmla="*/ 826852 h 826852"/>
              <a:gd name="connsiteX6" fmla="*/ 0 w 12192000"/>
              <a:gd name="connsiteY6" fmla="*/ 9728 h 826852"/>
              <a:gd name="connsiteX0" fmla="*/ 0 w 12192000"/>
              <a:gd name="connsiteY0" fmla="*/ 9728 h 826852"/>
              <a:gd name="connsiteX1" fmla="*/ 1322962 w 12192000"/>
              <a:gd name="connsiteY1" fmla="*/ 0 h 826852"/>
              <a:gd name="connsiteX2" fmla="*/ 1673157 w 12192000"/>
              <a:gd name="connsiteY2" fmla="*/ 496108 h 826852"/>
              <a:gd name="connsiteX3" fmla="*/ 12192000 w 12192000"/>
              <a:gd name="connsiteY3" fmla="*/ 496108 h 826852"/>
              <a:gd name="connsiteX4" fmla="*/ 12192000 w 12192000"/>
              <a:gd name="connsiteY4" fmla="*/ 826852 h 826852"/>
              <a:gd name="connsiteX5" fmla="*/ 0 w 12192000"/>
              <a:gd name="connsiteY5" fmla="*/ 826852 h 826852"/>
              <a:gd name="connsiteX6" fmla="*/ 0 w 12192000"/>
              <a:gd name="connsiteY6" fmla="*/ 9728 h 826852"/>
              <a:gd name="connsiteX0" fmla="*/ 0 w 12192000"/>
              <a:gd name="connsiteY0" fmla="*/ 1 h 817125"/>
              <a:gd name="connsiteX1" fmla="*/ 1313234 w 12192000"/>
              <a:gd name="connsiteY1" fmla="*/ 0 h 817125"/>
              <a:gd name="connsiteX2" fmla="*/ 1673157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313234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313234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313234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235413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235413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0 h 817124"/>
              <a:gd name="connsiteX1" fmla="*/ 1245141 w 12192000"/>
              <a:gd name="connsiteY1" fmla="*/ 19454 h 817124"/>
              <a:gd name="connsiteX2" fmla="*/ 1760706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82741 h 899865"/>
              <a:gd name="connsiteX1" fmla="*/ 1157592 w 12192000"/>
              <a:gd name="connsiteY1" fmla="*/ 82740 h 899865"/>
              <a:gd name="connsiteX2" fmla="*/ 1760706 w 12192000"/>
              <a:gd name="connsiteY2" fmla="*/ 569121 h 899865"/>
              <a:gd name="connsiteX3" fmla="*/ 12192000 w 12192000"/>
              <a:gd name="connsiteY3" fmla="*/ 569121 h 899865"/>
              <a:gd name="connsiteX4" fmla="*/ 12192000 w 12192000"/>
              <a:gd name="connsiteY4" fmla="*/ 899865 h 899865"/>
              <a:gd name="connsiteX5" fmla="*/ 0 w 12192000"/>
              <a:gd name="connsiteY5" fmla="*/ 899865 h 899865"/>
              <a:gd name="connsiteX6" fmla="*/ 0 w 12192000"/>
              <a:gd name="connsiteY6" fmla="*/ 82741 h 899865"/>
              <a:gd name="connsiteX0" fmla="*/ 0 w 12192000"/>
              <a:gd name="connsiteY0" fmla="*/ 60990 h 878114"/>
              <a:gd name="connsiteX1" fmla="*/ 1157592 w 12192000"/>
              <a:gd name="connsiteY1" fmla="*/ 60989 h 878114"/>
              <a:gd name="connsiteX2" fmla="*/ 1760706 w 12192000"/>
              <a:gd name="connsiteY2" fmla="*/ 547370 h 878114"/>
              <a:gd name="connsiteX3" fmla="*/ 12192000 w 12192000"/>
              <a:gd name="connsiteY3" fmla="*/ 547370 h 878114"/>
              <a:gd name="connsiteX4" fmla="*/ 12192000 w 12192000"/>
              <a:gd name="connsiteY4" fmla="*/ 878114 h 878114"/>
              <a:gd name="connsiteX5" fmla="*/ 0 w 12192000"/>
              <a:gd name="connsiteY5" fmla="*/ 878114 h 878114"/>
              <a:gd name="connsiteX6" fmla="*/ 0 w 12192000"/>
              <a:gd name="connsiteY6" fmla="*/ 60990 h 878114"/>
              <a:gd name="connsiteX0" fmla="*/ 0 w 12192000"/>
              <a:gd name="connsiteY0" fmla="*/ 60990 h 878114"/>
              <a:gd name="connsiteX1" fmla="*/ 1157592 w 12192000"/>
              <a:gd name="connsiteY1" fmla="*/ 60989 h 878114"/>
              <a:gd name="connsiteX2" fmla="*/ 1760706 w 12192000"/>
              <a:gd name="connsiteY2" fmla="*/ 547370 h 878114"/>
              <a:gd name="connsiteX3" fmla="*/ 12192000 w 12192000"/>
              <a:gd name="connsiteY3" fmla="*/ 547370 h 878114"/>
              <a:gd name="connsiteX4" fmla="*/ 12192000 w 12192000"/>
              <a:gd name="connsiteY4" fmla="*/ 878114 h 878114"/>
              <a:gd name="connsiteX5" fmla="*/ 0 w 12192000"/>
              <a:gd name="connsiteY5" fmla="*/ 878114 h 878114"/>
              <a:gd name="connsiteX6" fmla="*/ 0 w 12192000"/>
              <a:gd name="connsiteY6" fmla="*/ 60990 h 878114"/>
              <a:gd name="connsiteX0" fmla="*/ 0 w 12192000"/>
              <a:gd name="connsiteY0" fmla="*/ 60990 h 878114"/>
              <a:gd name="connsiteX1" fmla="*/ 1157592 w 12192000"/>
              <a:gd name="connsiteY1" fmla="*/ 60989 h 878114"/>
              <a:gd name="connsiteX2" fmla="*/ 1760706 w 12192000"/>
              <a:gd name="connsiteY2" fmla="*/ 547370 h 878114"/>
              <a:gd name="connsiteX3" fmla="*/ 12192000 w 12192000"/>
              <a:gd name="connsiteY3" fmla="*/ 547370 h 878114"/>
              <a:gd name="connsiteX4" fmla="*/ 12192000 w 12192000"/>
              <a:gd name="connsiteY4" fmla="*/ 878114 h 878114"/>
              <a:gd name="connsiteX5" fmla="*/ 0 w 12192000"/>
              <a:gd name="connsiteY5" fmla="*/ 878114 h 878114"/>
              <a:gd name="connsiteX6" fmla="*/ 0 w 12192000"/>
              <a:gd name="connsiteY6" fmla="*/ 60990 h 878114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817125">
                <a:moveTo>
                  <a:pt x="0" y="1"/>
                </a:moveTo>
                <a:lnTo>
                  <a:pt x="1157592" y="0"/>
                </a:lnTo>
                <a:cubicBezTo>
                  <a:pt x="1460918" y="2065"/>
                  <a:pt x="1556093" y="484406"/>
                  <a:pt x="1760706" y="486381"/>
                </a:cubicBezTo>
                <a:lnTo>
                  <a:pt x="12192000" y="486381"/>
                </a:lnTo>
                <a:lnTo>
                  <a:pt x="12192000" y="817125"/>
                </a:lnTo>
                <a:lnTo>
                  <a:pt x="0" y="817125"/>
                </a:lnTo>
                <a:lnTo>
                  <a:pt x="0" y="1"/>
                </a:lnTo>
                <a:close/>
              </a:path>
            </a:pathLst>
          </a:custGeom>
          <a:gradFill flip="none" rotWithShape="1">
            <a:gsLst>
              <a:gs pos="65000">
                <a:srgbClr val="33385C"/>
              </a:gs>
              <a:gs pos="0">
                <a:srgbClr val="257AA5"/>
              </a:gs>
              <a:gs pos="100000">
                <a:srgbClr val="352C4F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A26A84A-7092-4995-BA1D-04FE4635C8D2}"/>
              </a:ext>
            </a:extLst>
          </p:cNvPr>
          <p:cNvSpPr/>
          <p:nvPr userDrawn="1"/>
        </p:nvSpPr>
        <p:spPr>
          <a:xfrm>
            <a:off x="0" y="0"/>
            <a:ext cx="12192000" cy="886433"/>
          </a:xfrm>
          <a:custGeom>
            <a:avLst/>
            <a:gdLst>
              <a:gd name="connsiteX0" fmla="*/ 0 w 12192000"/>
              <a:gd name="connsiteY0" fmla="*/ 0 h 886433"/>
              <a:gd name="connsiteX1" fmla="*/ 8429896 w 12192000"/>
              <a:gd name="connsiteY1" fmla="*/ 0 h 886433"/>
              <a:gd name="connsiteX2" fmla="*/ 8429896 w 12192000"/>
              <a:gd name="connsiteY2" fmla="*/ 677 h 886433"/>
              <a:gd name="connsiteX3" fmla="*/ 8519685 w 12192000"/>
              <a:gd name="connsiteY3" fmla="*/ 677 h 886433"/>
              <a:gd name="connsiteX4" fmla="*/ 9122799 w 12192000"/>
              <a:gd name="connsiteY4" fmla="*/ 737559 h 886433"/>
              <a:gd name="connsiteX5" fmla="*/ 9222155 w 12192000"/>
              <a:gd name="connsiteY5" fmla="*/ 737559 h 886433"/>
              <a:gd name="connsiteX6" fmla="*/ 9222155 w 12192000"/>
              <a:gd name="connsiteY6" fmla="*/ 738281 h 886433"/>
              <a:gd name="connsiteX7" fmla="*/ 12191999 w 12192000"/>
              <a:gd name="connsiteY7" fmla="*/ 738281 h 886433"/>
              <a:gd name="connsiteX8" fmla="*/ 12191999 w 12192000"/>
              <a:gd name="connsiteY8" fmla="*/ 0 h 886433"/>
              <a:gd name="connsiteX9" fmla="*/ 12192000 w 12192000"/>
              <a:gd name="connsiteY9" fmla="*/ 0 h 886433"/>
              <a:gd name="connsiteX10" fmla="*/ 12192000 w 12192000"/>
              <a:gd name="connsiteY10" fmla="*/ 886433 h 886433"/>
              <a:gd name="connsiteX11" fmla="*/ 0 w 12192000"/>
              <a:gd name="connsiteY11" fmla="*/ 886433 h 886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886433">
                <a:moveTo>
                  <a:pt x="0" y="0"/>
                </a:moveTo>
                <a:lnTo>
                  <a:pt x="8429896" y="0"/>
                </a:lnTo>
                <a:lnTo>
                  <a:pt x="8429896" y="677"/>
                </a:lnTo>
                <a:lnTo>
                  <a:pt x="8519685" y="677"/>
                </a:lnTo>
                <a:cubicBezTo>
                  <a:pt x="8823011" y="3806"/>
                  <a:pt x="8918186" y="734566"/>
                  <a:pt x="9122799" y="737559"/>
                </a:cubicBezTo>
                <a:lnTo>
                  <a:pt x="9222155" y="737559"/>
                </a:lnTo>
                <a:lnTo>
                  <a:pt x="9222155" y="738281"/>
                </a:lnTo>
                <a:lnTo>
                  <a:pt x="12191999" y="738281"/>
                </a:lnTo>
                <a:lnTo>
                  <a:pt x="12191999" y="0"/>
                </a:lnTo>
                <a:lnTo>
                  <a:pt x="12192000" y="0"/>
                </a:lnTo>
                <a:lnTo>
                  <a:pt x="12192000" y="886433"/>
                </a:lnTo>
                <a:lnTo>
                  <a:pt x="0" y="886433"/>
                </a:lnTo>
                <a:close/>
              </a:path>
            </a:pathLst>
          </a:custGeom>
          <a:gradFill flip="none" rotWithShape="1">
            <a:gsLst>
              <a:gs pos="23000">
                <a:srgbClr val="33385C"/>
              </a:gs>
              <a:gs pos="0">
                <a:srgbClr val="352C4F"/>
              </a:gs>
              <a:gs pos="100000">
                <a:srgbClr val="2579A4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28EF638-DDD1-44E3-BCB4-58E7A177173E}"/>
              </a:ext>
            </a:extLst>
          </p:cNvPr>
          <p:cNvSpPr/>
          <p:nvPr userDrawn="1"/>
        </p:nvSpPr>
        <p:spPr>
          <a:xfrm>
            <a:off x="-3464" y="6254932"/>
            <a:ext cx="1760706" cy="609599"/>
          </a:xfrm>
          <a:custGeom>
            <a:avLst/>
            <a:gdLst>
              <a:gd name="connsiteX0" fmla="*/ 0 w 12192000"/>
              <a:gd name="connsiteY0" fmla="*/ 0 h 817124"/>
              <a:gd name="connsiteX1" fmla="*/ 1643974 w 12192000"/>
              <a:gd name="connsiteY1" fmla="*/ 0 h 817124"/>
              <a:gd name="connsiteX2" fmla="*/ 1643974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0" fmla="*/ 0 w 12192000"/>
              <a:gd name="connsiteY0" fmla="*/ 0 h 817124"/>
              <a:gd name="connsiteX1" fmla="*/ 1546698 w 12192000"/>
              <a:gd name="connsiteY1" fmla="*/ 0 h 817124"/>
              <a:gd name="connsiteX2" fmla="*/ 1643974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0 h 817124"/>
              <a:gd name="connsiteX1" fmla="*/ 1468877 w 12192000"/>
              <a:gd name="connsiteY1" fmla="*/ 9727 h 817124"/>
              <a:gd name="connsiteX2" fmla="*/ 1643974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0 h 817124"/>
              <a:gd name="connsiteX1" fmla="*/ 1468877 w 12192000"/>
              <a:gd name="connsiteY1" fmla="*/ 9727 h 817124"/>
              <a:gd name="connsiteX2" fmla="*/ 1673157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0 h 817124"/>
              <a:gd name="connsiteX1" fmla="*/ 1468877 w 12192000"/>
              <a:gd name="connsiteY1" fmla="*/ 9727 h 817124"/>
              <a:gd name="connsiteX2" fmla="*/ 1673157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0 h 817124"/>
              <a:gd name="connsiteX1" fmla="*/ 1459149 w 12192000"/>
              <a:gd name="connsiteY1" fmla="*/ 9727 h 817124"/>
              <a:gd name="connsiteX2" fmla="*/ 1673157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0 h 817124"/>
              <a:gd name="connsiteX1" fmla="*/ 1459149 w 12192000"/>
              <a:gd name="connsiteY1" fmla="*/ 9727 h 817124"/>
              <a:gd name="connsiteX2" fmla="*/ 1673157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9728 h 826852"/>
              <a:gd name="connsiteX1" fmla="*/ 1322962 w 12192000"/>
              <a:gd name="connsiteY1" fmla="*/ 0 h 826852"/>
              <a:gd name="connsiteX2" fmla="*/ 1673157 w 12192000"/>
              <a:gd name="connsiteY2" fmla="*/ 496108 h 826852"/>
              <a:gd name="connsiteX3" fmla="*/ 12192000 w 12192000"/>
              <a:gd name="connsiteY3" fmla="*/ 496108 h 826852"/>
              <a:gd name="connsiteX4" fmla="*/ 12192000 w 12192000"/>
              <a:gd name="connsiteY4" fmla="*/ 826852 h 826852"/>
              <a:gd name="connsiteX5" fmla="*/ 0 w 12192000"/>
              <a:gd name="connsiteY5" fmla="*/ 826852 h 826852"/>
              <a:gd name="connsiteX6" fmla="*/ 0 w 12192000"/>
              <a:gd name="connsiteY6" fmla="*/ 9728 h 826852"/>
              <a:gd name="connsiteX0" fmla="*/ 0 w 12192000"/>
              <a:gd name="connsiteY0" fmla="*/ 9728 h 826852"/>
              <a:gd name="connsiteX1" fmla="*/ 1322962 w 12192000"/>
              <a:gd name="connsiteY1" fmla="*/ 0 h 826852"/>
              <a:gd name="connsiteX2" fmla="*/ 1673157 w 12192000"/>
              <a:gd name="connsiteY2" fmla="*/ 496108 h 826852"/>
              <a:gd name="connsiteX3" fmla="*/ 12192000 w 12192000"/>
              <a:gd name="connsiteY3" fmla="*/ 496108 h 826852"/>
              <a:gd name="connsiteX4" fmla="*/ 12192000 w 12192000"/>
              <a:gd name="connsiteY4" fmla="*/ 826852 h 826852"/>
              <a:gd name="connsiteX5" fmla="*/ 0 w 12192000"/>
              <a:gd name="connsiteY5" fmla="*/ 826852 h 826852"/>
              <a:gd name="connsiteX6" fmla="*/ 0 w 12192000"/>
              <a:gd name="connsiteY6" fmla="*/ 9728 h 826852"/>
              <a:gd name="connsiteX0" fmla="*/ 0 w 12192000"/>
              <a:gd name="connsiteY0" fmla="*/ 9728 h 826852"/>
              <a:gd name="connsiteX1" fmla="*/ 1322962 w 12192000"/>
              <a:gd name="connsiteY1" fmla="*/ 0 h 826852"/>
              <a:gd name="connsiteX2" fmla="*/ 1673157 w 12192000"/>
              <a:gd name="connsiteY2" fmla="*/ 496108 h 826852"/>
              <a:gd name="connsiteX3" fmla="*/ 12192000 w 12192000"/>
              <a:gd name="connsiteY3" fmla="*/ 496108 h 826852"/>
              <a:gd name="connsiteX4" fmla="*/ 12192000 w 12192000"/>
              <a:gd name="connsiteY4" fmla="*/ 826852 h 826852"/>
              <a:gd name="connsiteX5" fmla="*/ 0 w 12192000"/>
              <a:gd name="connsiteY5" fmla="*/ 826852 h 826852"/>
              <a:gd name="connsiteX6" fmla="*/ 0 w 12192000"/>
              <a:gd name="connsiteY6" fmla="*/ 9728 h 826852"/>
              <a:gd name="connsiteX0" fmla="*/ 0 w 12192000"/>
              <a:gd name="connsiteY0" fmla="*/ 9728 h 826852"/>
              <a:gd name="connsiteX1" fmla="*/ 1322962 w 12192000"/>
              <a:gd name="connsiteY1" fmla="*/ 0 h 826852"/>
              <a:gd name="connsiteX2" fmla="*/ 1673157 w 12192000"/>
              <a:gd name="connsiteY2" fmla="*/ 496108 h 826852"/>
              <a:gd name="connsiteX3" fmla="*/ 12192000 w 12192000"/>
              <a:gd name="connsiteY3" fmla="*/ 496108 h 826852"/>
              <a:gd name="connsiteX4" fmla="*/ 12192000 w 12192000"/>
              <a:gd name="connsiteY4" fmla="*/ 826852 h 826852"/>
              <a:gd name="connsiteX5" fmla="*/ 0 w 12192000"/>
              <a:gd name="connsiteY5" fmla="*/ 826852 h 826852"/>
              <a:gd name="connsiteX6" fmla="*/ 0 w 12192000"/>
              <a:gd name="connsiteY6" fmla="*/ 9728 h 826852"/>
              <a:gd name="connsiteX0" fmla="*/ 0 w 12192000"/>
              <a:gd name="connsiteY0" fmla="*/ 9728 h 826852"/>
              <a:gd name="connsiteX1" fmla="*/ 1322962 w 12192000"/>
              <a:gd name="connsiteY1" fmla="*/ 0 h 826852"/>
              <a:gd name="connsiteX2" fmla="*/ 1673157 w 12192000"/>
              <a:gd name="connsiteY2" fmla="*/ 496108 h 826852"/>
              <a:gd name="connsiteX3" fmla="*/ 12192000 w 12192000"/>
              <a:gd name="connsiteY3" fmla="*/ 496108 h 826852"/>
              <a:gd name="connsiteX4" fmla="*/ 12192000 w 12192000"/>
              <a:gd name="connsiteY4" fmla="*/ 826852 h 826852"/>
              <a:gd name="connsiteX5" fmla="*/ 0 w 12192000"/>
              <a:gd name="connsiteY5" fmla="*/ 826852 h 826852"/>
              <a:gd name="connsiteX6" fmla="*/ 0 w 12192000"/>
              <a:gd name="connsiteY6" fmla="*/ 9728 h 826852"/>
              <a:gd name="connsiteX0" fmla="*/ 0 w 12192000"/>
              <a:gd name="connsiteY0" fmla="*/ 1 h 817125"/>
              <a:gd name="connsiteX1" fmla="*/ 1313234 w 12192000"/>
              <a:gd name="connsiteY1" fmla="*/ 0 h 817125"/>
              <a:gd name="connsiteX2" fmla="*/ 1673157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313234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313234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313234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235413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235413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0 h 817124"/>
              <a:gd name="connsiteX1" fmla="*/ 1245141 w 12192000"/>
              <a:gd name="connsiteY1" fmla="*/ 19454 h 817124"/>
              <a:gd name="connsiteX2" fmla="*/ 1760706 w 12192000"/>
              <a:gd name="connsiteY2" fmla="*/ 486380 h 817124"/>
              <a:gd name="connsiteX3" fmla="*/ 12192000 w 12192000"/>
              <a:gd name="connsiteY3" fmla="*/ 486380 h 817124"/>
              <a:gd name="connsiteX4" fmla="*/ 12192000 w 12192000"/>
              <a:gd name="connsiteY4" fmla="*/ 817124 h 817124"/>
              <a:gd name="connsiteX5" fmla="*/ 0 w 12192000"/>
              <a:gd name="connsiteY5" fmla="*/ 817124 h 817124"/>
              <a:gd name="connsiteX6" fmla="*/ 0 w 12192000"/>
              <a:gd name="connsiteY6" fmla="*/ 0 h 817124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82741 h 899865"/>
              <a:gd name="connsiteX1" fmla="*/ 1157592 w 12192000"/>
              <a:gd name="connsiteY1" fmla="*/ 82740 h 899865"/>
              <a:gd name="connsiteX2" fmla="*/ 1760706 w 12192000"/>
              <a:gd name="connsiteY2" fmla="*/ 569121 h 899865"/>
              <a:gd name="connsiteX3" fmla="*/ 12192000 w 12192000"/>
              <a:gd name="connsiteY3" fmla="*/ 569121 h 899865"/>
              <a:gd name="connsiteX4" fmla="*/ 12192000 w 12192000"/>
              <a:gd name="connsiteY4" fmla="*/ 899865 h 899865"/>
              <a:gd name="connsiteX5" fmla="*/ 0 w 12192000"/>
              <a:gd name="connsiteY5" fmla="*/ 899865 h 899865"/>
              <a:gd name="connsiteX6" fmla="*/ 0 w 12192000"/>
              <a:gd name="connsiteY6" fmla="*/ 82741 h 899865"/>
              <a:gd name="connsiteX0" fmla="*/ 0 w 12192000"/>
              <a:gd name="connsiteY0" fmla="*/ 60990 h 878114"/>
              <a:gd name="connsiteX1" fmla="*/ 1157592 w 12192000"/>
              <a:gd name="connsiteY1" fmla="*/ 60989 h 878114"/>
              <a:gd name="connsiteX2" fmla="*/ 1760706 w 12192000"/>
              <a:gd name="connsiteY2" fmla="*/ 547370 h 878114"/>
              <a:gd name="connsiteX3" fmla="*/ 12192000 w 12192000"/>
              <a:gd name="connsiteY3" fmla="*/ 547370 h 878114"/>
              <a:gd name="connsiteX4" fmla="*/ 12192000 w 12192000"/>
              <a:gd name="connsiteY4" fmla="*/ 878114 h 878114"/>
              <a:gd name="connsiteX5" fmla="*/ 0 w 12192000"/>
              <a:gd name="connsiteY5" fmla="*/ 878114 h 878114"/>
              <a:gd name="connsiteX6" fmla="*/ 0 w 12192000"/>
              <a:gd name="connsiteY6" fmla="*/ 60990 h 878114"/>
              <a:gd name="connsiteX0" fmla="*/ 0 w 12192000"/>
              <a:gd name="connsiteY0" fmla="*/ 60990 h 878114"/>
              <a:gd name="connsiteX1" fmla="*/ 1157592 w 12192000"/>
              <a:gd name="connsiteY1" fmla="*/ 60989 h 878114"/>
              <a:gd name="connsiteX2" fmla="*/ 1760706 w 12192000"/>
              <a:gd name="connsiteY2" fmla="*/ 547370 h 878114"/>
              <a:gd name="connsiteX3" fmla="*/ 12192000 w 12192000"/>
              <a:gd name="connsiteY3" fmla="*/ 547370 h 878114"/>
              <a:gd name="connsiteX4" fmla="*/ 12192000 w 12192000"/>
              <a:gd name="connsiteY4" fmla="*/ 878114 h 878114"/>
              <a:gd name="connsiteX5" fmla="*/ 0 w 12192000"/>
              <a:gd name="connsiteY5" fmla="*/ 878114 h 878114"/>
              <a:gd name="connsiteX6" fmla="*/ 0 w 12192000"/>
              <a:gd name="connsiteY6" fmla="*/ 60990 h 878114"/>
              <a:gd name="connsiteX0" fmla="*/ 0 w 12192000"/>
              <a:gd name="connsiteY0" fmla="*/ 60990 h 878114"/>
              <a:gd name="connsiteX1" fmla="*/ 1157592 w 12192000"/>
              <a:gd name="connsiteY1" fmla="*/ 60989 h 878114"/>
              <a:gd name="connsiteX2" fmla="*/ 1760706 w 12192000"/>
              <a:gd name="connsiteY2" fmla="*/ 547370 h 878114"/>
              <a:gd name="connsiteX3" fmla="*/ 12192000 w 12192000"/>
              <a:gd name="connsiteY3" fmla="*/ 547370 h 878114"/>
              <a:gd name="connsiteX4" fmla="*/ 12192000 w 12192000"/>
              <a:gd name="connsiteY4" fmla="*/ 878114 h 878114"/>
              <a:gd name="connsiteX5" fmla="*/ 0 w 12192000"/>
              <a:gd name="connsiteY5" fmla="*/ 878114 h 878114"/>
              <a:gd name="connsiteX6" fmla="*/ 0 w 12192000"/>
              <a:gd name="connsiteY6" fmla="*/ 60990 h 878114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486381 h 817125"/>
              <a:gd name="connsiteX4" fmla="*/ 12192000 w 12192000"/>
              <a:gd name="connsiteY4" fmla="*/ 817125 h 817125"/>
              <a:gd name="connsiteX5" fmla="*/ 0 w 12192000"/>
              <a:gd name="connsiteY5" fmla="*/ 817125 h 817125"/>
              <a:gd name="connsiteX6" fmla="*/ 0 w 12192000"/>
              <a:gd name="connsiteY6" fmla="*/ 1 h 817125"/>
              <a:gd name="connsiteX0" fmla="*/ 0 w 12192000"/>
              <a:gd name="connsiteY0" fmla="*/ 1 h 817125"/>
              <a:gd name="connsiteX1" fmla="*/ 1157592 w 12192000"/>
              <a:gd name="connsiteY1" fmla="*/ 0 h 817125"/>
              <a:gd name="connsiteX2" fmla="*/ 1760706 w 12192000"/>
              <a:gd name="connsiteY2" fmla="*/ 486381 h 817125"/>
              <a:gd name="connsiteX3" fmla="*/ 12192000 w 12192000"/>
              <a:gd name="connsiteY3" fmla="*/ 817125 h 817125"/>
              <a:gd name="connsiteX4" fmla="*/ 0 w 12192000"/>
              <a:gd name="connsiteY4" fmla="*/ 817125 h 817125"/>
              <a:gd name="connsiteX5" fmla="*/ 0 w 12192000"/>
              <a:gd name="connsiteY5" fmla="*/ 1 h 817125"/>
              <a:gd name="connsiteX0" fmla="*/ 0 w 1760706"/>
              <a:gd name="connsiteY0" fmla="*/ 1 h 817125"/>
              <a:gd name="connsiteX1" fmla="*/ 1157592 w 1760706"/>
              <a:gd name="connsiteY1" fmla="*/ 0 h 817125"/>
              <a:gd name="connsiteX2" fmla="*/ 1760706 w 1760706"/>
              <a:gd name="connsiteY2" fmla="*/ 486381 h 817125"/>
              <a:gd name="connsiteX3" fmla="*/ 0 w 1760706"/>
              <a:gd name="connsiteY3" fmla="*/ 817125 h 817125"/>
              <a:gd name="connsiteX4" fmla="*/ 0 w 1760706"/>
              <a:gd name="connsiteY4" fmla="*/ 1 h 817125"/>
              <a:gd name="connsiteX0" fmla="*/ 0 w 1760706"/>
              <a:gd name="connsiteY0" fmla="*/ 1 h 512325"/>
              <a:gd name="connsiteX1" fmla="*/ 1157592 w 1760706"/>
              <a:gd name="connsiteY1" fmla="*/ 0 h 512325"/>
              <a:gd name="connsiteX2" fmla="*/ 1760706 w 1760706"/>
              <a:gd name="connsiteY2" fmla="*/ 486381 h 512325"/>
              <a:gd name="connsiteX3" fmla="*/ 0 w 1760706"/>
              <a:gd name="connsiteY3" fmla="*/ 512325 h 512325"/>
              <a:gd name="connsiteX4" fmla="*/ 0 w 1760706"/>
              <a:gd name="connsiteY4" fmla="*/ 1 h 512325"/>
              <a:gd name="connsiteX0" fmla="*/ 0 w 1760706"/>
              <a:gd name="connsiteY0" fmla="*/ 1 h 495007"/>
              <a:gd name="connsiteX1" fmla="*/ 1157592 w 1760706"/>
              <a:gd name="connsiteY1" fmla="*/ 0 h 495007"/>
              <a:gd name="connsiteX2" fmla="*/ 1760706 w 1760706"/>
              <a:gd name="connsiteY2" fmla="*/ 486381 h 495007"/>
              <a:gd name="connsiteX3" fmla="*/ 10391 w 1760706"/>
              <a:gd name="connsiteY3" fmla="*/ 495007 h 495007"/>
              <a:gd name="connsiteX4" fmla="*/ 0 w 1760706"/>
              <a:gd name="connsiteY4" fmla="*/ 1 h 495007"/>
              <a:gd name="connsiteX0" fmla="*/ 0 w 1760706"/>
              <a:gd name="connsiteY0" fmla="*/ 1 h 486381"/>
              <a:gd name="connsiteX1" fmla="*/ 1157592 w 1760706"/>
              <a:gd name="connsiteY1" fmla="*/ 0 h 486381"/>
              <a:gd name="connsiteX2" fmla="*/ 1760706 w 1760706"/>
              <a:gd name="connsiteY2" fmla="*/ 486381 h 486381"/>
              <a:gd name="connsiteX3" fmla="*/ 10391 w 1760706"/>
              <a:gd name="connsiteY3" fmla="*/ 484616 h 486381"/>
              <a:gd name="connsiteX4" fmla="*/ 0 w 1760706"/>
              <a:gd name="connsiteY4" fmla="*/ 1 h 486381"/>
              <a:gd name="connsiteX0" fmla="*/ 0 w 1760706"/>
              <a:gd name="connsiteY0" fmla="*/ 1 h 491543"/>
              <a:gd name="connsiteX1" fmla="*/ 1157592 w 1760706"/>
              <a:gd name="connsiteY1" fmla="*/ 0 h 491543"/>
              <a:gd name="connsiteX2" fmla="*/ 1760706 w 1760706"/>
              <a:gd name="connsiteY2" fmla="*/ 486381 h 491543"/>
              <a:gd name="connsiteX3" fmla="*/ 3464 w 1760706"/>
              <a:gd name="connsiteY3" fmla="*/ 491543 h 491543"/>
              <a:gd name="connsiteX4" fmla="*/ 0 w 1760706"/>
              <a:gd name="connsiteY4" fmla="*/ 1 h 491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0706" h="491543">
                <a:moveTo>
                  <a:pt x="0" y="1"/>
                </a:moveTo>
                <a:lnTo>
                  <a:pt x="1157592" y="0"/>
                </a:lnTo>
                <a:cubicBezTo>
                  <a:pt x="1460918" y="2065"/>
                  <a:pt x="1556093" y="484406"/>
                  <a:pt x="1760706" y="486381"/>
                </a:cubicBezTo>
                <a:lnTo>
                  <a:pt x="3464" y="491543"/>
                </a:lnTo>
                <a:cubicBezTo>
                  <a:pt x="2309" y="327696"/>
                  <a:pt x="1155" y="163848"/>
                  <a:pt x="0" y="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5689B-5B5D-43C0-AEC9-58418D0E3420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457200" y="1196811"/>
            <a:ext cx="11273246" cy="46959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Slide Content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4F8D9-01BE-4219-9B08-AA93267338ED}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1959427" y="6519635"/>
            <a:ext cx="89349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2023 IEEE 73rd Electronic Components and Technology Conference  │  Orlando, Florida  │  May 30 – June 2, 2023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11EC18-8DFB-42B4-A878-68559E320F4E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469189" y="6499406"/>
            <a:ext cx="6369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fld id="{C7D9C8F7-B9C9-4A6D-B783-DEA6E6070D5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809085-9F74-409E-B667-8D1E1AE13955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276533" y="0"/>
            <a:ext cx="8214324" cy="886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 Here </a:t>
            </a:r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60B7355B-F270-FE4F-B1D5-6D322EFD436D}"/>
              </a:ext>
            </a:extLst>
          </p:cNvPr>
          <p:cNvSpPr txBox="1">
            <a:spLocks/>
          </p:cNvSpPr>
          <p:nvPr userDrawn="1"/>
        </p:nvSpPr>
        <p:spPr>
          <a:xfrm>
            <a:off x="90834" y="6279687"/>
            <a:ext cx="1186903" cy="5783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kern="1200">
                <a:solidFill>
                  <a:srgbClr val="2F486E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2F486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2F486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352C4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352C4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Your Company Logo</a:t>
            </a:r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99E4665A-D0DF-4B7D-AFBF-F136B6AC6A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l="3819" t="3718" r="4381" b="4037"/>
          <a:stretch/>
        </p:blipFill>
        <p:spPr>
          <a:xfrm>
            <a:off x="10691836" y="32164"/>
            <a:ext cx="1379643" cy="702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477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2F486E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F486E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F486E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52C4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52C4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2023 IEEE 73rd Electronic Components and Technology Conference  │  Orlando, Florida  │  May 30 – June 2,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D9C8F7-B9C9-4A6D-B783-DEA6E6070D58}" type="slidenum">
              <a:rPr lang="en-US" smtClean="0"/>
              <a:t>1</a:t>
            </a:fld>
            <a:endParaRPr lang="en-US"/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294794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C8F7-B9C9-4A6D-B783-DEA6E6070D58}" type="slidenum">
              <a:rPr lang="en-US" smtClean="0"/>
              <a:t>2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2023 IEEE 73rd Electronic Components and Technology Conference  │  Orlando, Florida  │  May 30 – June 2, 2023</a:t>
            </a:r>
          </a:p>
        </p:txBody>
      </p:sp>
    </p:spTree>
    <p:extLst>
      <p:ext uri="{BB962C8B-B14F-4D97-AF65-F5344CB8AC3E}">
        <p14:creationId xmlns:p14="http://schemas.microsoft.com/office/powerpoint/2010/main" val="2796044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 anchorCtr="0">
        <a:normAutofit/>
      </a:bodyPr>
      <a:lstStyle>
        <a:defPPr>
          <a:defRPr sz="4000" dirty="0" smtClean="0">
            <a:solidFill>
              <a:srgbClr val="323B5F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42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33</cp:revision>
  <dcterms:created xsi:type="dcterms:W3CDTF">2018-01-19T17:44:35Z</dcterms:created>
  <dcterms:modified xsi:type="dcterms:W3CDTF">2023-04-01T02:45:18Z</dcterms:modified>
</cp:coreProperties>
</file>