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  <p:sldMasterId id="2147483650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9144000" cy="5143500" type="screen16x9"/>
  <p:notesSz cx="6858000" cy="9945688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新細明體" charset="0"/>
        <a:cs typeface="新細明體" charset="0"/>
      </a:defRPr>
    </a:lvl1pPr>
    <a:lvl2pPr marL="357188" indent="100013" algn="ctr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新細明體" charset="0"/>
        <a:cs typeface="新細明體" charset="0"/>
      </a:defRPr>
    </a:lvl2pPr>
    <a:lvl3pPr marL="714375" indent="200025" algn="ctr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新細明體" charset="0"/>
        <a:cs typeface="新細明體" charset="0"/>
      </a:defRPr>
    </a:lvl3pPr>
    <a:lvl4pPr marL="1073150" indent="298450" algn="ctr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新細明體" charset="0"/>
        <a:cs typeface="新細明體" charset="0"/>
      </a:defRPr>
    </a:lvl4pPr>
    <a:lvl5pPr marL="1430338" indent="398463" algn="ctr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新細明體" charset="0"/>
        <a:cs typeface="新細明體" charset="0"/>
      </a:defRPr>
    </a:lvl5pPr>
    <a:lvl6pPr marL="2286000" algn="l" defTabSz="457200" rtl="0" eaLnBrk="1" latinLnBrk="0" hangingPunct="1">
      <a:defRPr kumimoji="1" sz="1200" b="1" kern="1200">
        <a:solidFill>
          <a:schemeClr val="tx1"/>
        </a:solidFill>
        <a:latin typeface="Arial" charset="0"/>
        <a:ea typeface="新細明體" charset="0"/>
        <a:cs typeface="新細明體" charset="0"/>
      </a:defRPr>
    </a:lvl6pPr>
    <a:lvl7pPr marL="2743200" algn="l" defTabSz="457200" rtl="0" eaLnBrk="1" latinLnBrk="0" hangingPunct="1">
      <a:defRPr kumimoji="1" sz="1200" b="1" kern="1200">
        <a:solidFill>
          <a:schemeClr val="tx1"/>
        </a:solidFill>
        <a:latin typeface="Arial" charset="0"/>
        <a:ea typeface="新細明體" charset="0"/>
        <a:cs typeface="新細明體" charset="0"/>
      </a:defRPr>
    </a:lvl7pPr>
    <a:lvl8pPr marL="3200400" algn="l" defTabSz="457200" rtl="0" eaLnBrk="1" latinLnBrk="0" hangingPunct="1">
      <a:defRPr kumimoji="1" sz="1200" b="1" kern="1200">
        <a:solidFill>
          <a:schemeClr val="tx1"/>
        </a:solidFill>
        <a:latin typeface="Arial" charset="0"/>
        <a:ea typeface="新細明體" charset="0"/>
        <a:cs typeface="新細明體" charset="0"/>
      </a:defRPr>
    </a:lvl8pPr>
    <a:lvl9pPr marL="3657600" algn="l" defTabSz="457200" rtl="0" eaLnBrk="1" latinLnBrk="0" hangingPunct="1">
      <a:defRPr kumimoji="1" sz="1200" b="1" kern="1200">
        <a:solidFill>
          <a:schemeClr val="tx1"/>
        </a:solidFill>
        <a:latin typeface="Arial" charset="0"/>
        <a:ea typeface="新細明體" charset="0"/>
        <a:cs typeface="新細明體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60298B"/>
    <a:srgbClr val="A0A0C8"/>
    <a:srgbClr val="7FA6E5"/>
    <a:srgbClr val="5F5F5F"/>
    <a:srgbClr val="8C9BB4"/>
    <a:srgbClr val="A0C8C8"/>
    <a:srgbClr val="82B4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27"/>
  </p:normalViewPr>
  <p:slideViewPr>
    <p:cSldViewPr>
      <p:cViewPr>
        <p:scale>
          <a:sx n="112" d="100"/>
          <a:sy n="112" d="100"/>
        </p:scale>
        <p:origin x="240" y="280"/>
      </p:cViewPr>
      <p:guideLst>
        <p:guide orient="horz" pos="3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4014" y="-114"/>
      </p:cViewPr>
      <p:guideLst>
        <p:guide orient="horz" pos="31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b="0"/>
            </a:lvl1pPr>
          </a:lstStyle>
          <a:p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endParaRPr lang="en-US" altLang="zh-TW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b="0"/>
            </a:lvl1pPr>
          </a:lstStyle>
          <a:p>
            <a:endParaRPr lang="en-US" altLang="zh-TW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 smtClean="0"/>
            </a:lvl1pPr>
          </a:lstStyle>
          <a:p>
            <a:pPr>
              <a:defRPr/>
            </a:pPr>
            <a:fld id="{03E65C1E-826D-9B49-AFF8-D3651E03CE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201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b="0"/>
            </a:lvl1pPr>
          </a:lstStyle>
          <a:p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endParaRPr lang="en-US" altLang="zh-TW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b="0"/>
            </a:lvl1pPr>
          </a:lstStyle>
          <a:p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 smtClean="0"/>
            </a:lvl1pPr>
          </a:lstStyle>
          <a:p>
            <a:pPr>
              <a:defRPr/>
            </a:pPr>
            <a:fld id="{A1DC2A93-FC0D-D443-8BEB-648BE5DF28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7459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新細明體" charset="-120"/>
        <a:cs typeface="新細明體" charset="0"/>
      </a:defRPr>
    </a:lvl1pPr>
    <a:lvl2pPr marL="357188"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新細明體" charset="-120"/>
        <a:cs typeface="新細明體" charset="0"/>
      </a:defRPr>
    </a:lvl2pPr>
    <a:lvl3pPr marL="714375"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新細明體" charset="-120"/>
        <a:cs typeface="新細明體" charset="0"/>
      </a:defRPr>
    </a:lvl3pPr>
    <a:lvl4pPr marL="1073150"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新細明體" charset="-120"/>
        <a:cs typeface="新細明體" charset="0"/>
      </a:defRPr>
    </a:lvl4pPr>
    <a:lvl5pPr marL="1430338"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新細明體" charset="-120"/>
        <a:cs typeface="新細明體" charset="0"/>
      </a:defRPr>
    </a:lvl5pPr>
    <a:lvl6pPr marL="1789024" algn="l" defTabSz="71560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46828" algn="l" defTabSz="71560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04633" algn="l" defTabSz="71560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62438" algn="l" defTabSz="71560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DC2A93-FC0D-D443-8BEB-648BE5DF28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9360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11"/>
          </p:nvPr>
        </p:nvSpPr>
        <p:spPr>
          <a:xfrm>
            <a:off x="475501" y="906329"/>
            <a:ext cx="8221887" cy="3624740"/>
          </a:xfrm>
        </p:spPr>
        <p:txBody>
          <a:bodyPr/>
          <a:lstStyle>
            <a:lvl1pPr>
              <a:defRPr sz="2500">
                <a:latin typeface="Calibri" pitchFamily="34" charset="0"/>
                <a:ea typeface="微軟正黑體" pitchFamily="34" charset="-120"/>
              </a:defRPr>
            </a:lvl1pPr>
            <a:lvl2pPr>
              <a:defRPr sz="2000">
                <a:latin typeface="Calibri" pitchFamily="34" charset="0"/>
                <a:ea typeface="微軟正黑體" pitchFamily="34" charset="-120"/>
              </a:defRPr>
            </a:lvl2pPr>
            <a:lvl3pPr>
              <a:defRPr sz="1700">
                <a:latin typeface="Calibri" pitchFamily="34" charset="0"/>
                <a:ea typeface="微軟正黑體" pitchFamily="34" charset="-120"/>
              </a:defRPr>
            </a:lvl3pPr>
            <a:lvl4pPr>
              <a:defRPr>
                <a:latin typeface="Calibri" pitchFamily="34" charset="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第三層</a:t>
            </a:r>
          </a:p>
          <a:p>
            <a:pPr lvl="2"/>
            <a:r>
              <a:rPr lang="zh-TW" altLang="en-US" dirty="0" smtClean="0"/>
              <a:t>第四層</a:t>
            </a:r>
          </a:p>
          <a:p>
            <a:pPr lvl="3"/>
            <a:r>
              <a:rPr lang="zh-TW" altLang="en-US" dirty="0" smtClean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charset="0"/>
                <a:ea typeface="Calibri" charset="0"/>
              </a:defRPr>
            </a:lvl1pPr>
          </a:lstStyle>
          <a:p>
            <a:fld id="{1AB5F8FB-4D59-7449-8BFA-3F71FABE63C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703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11"/>
          </p:nvPr>
        </p:nvSpPr>
        <p:spPr>
          <a:xfrm>
            <a:off x="475501" y="906329"/>
            <a:ext cx="8221887" cy="3624740"/>
          </a:xfrm>
        </p:spPr>
        <p:txBody>
          <a:bodyPr/>
          <a:lstStyle>
            <a:lvl1pPr>
              <a:defRPr sz="2500">
                <a:latin typeface="Calibri" pitchFamily="34" charset="0"/>
                <a:ea typeface="微軟正黑體" pitchFamily="34" charset="-120"/>
              </a:defRPr>
            </a:lvl1pPr>
            <a:lvl2pPr>
              <a:defRPr sz="2000" baseline="0">
                <a:latin typeface="Calibri" pitchFamily="34" charset="0"/>
                <a:ea typeface="微軟正黑體" pitchFamily="34" charset="-120"/>
              </a:defRPr>
            </a:lvl2pPr>
            <a:lvl3pPr>
              <a:defRPr sz="1700">
                <a:latin typeface="Calibri" pitchFamily="34" charset="0"/>
                <a:ea typeface="微軟正黑體" pitchFamily="34" charset="-120"/>
              </a:defRPr>
            </a:lvl3pPr>
            <a:lvl4pPr>
              <a:defRPr>
                <a:latin typeface="Calibri" pitchFamily="34" charset="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charset="0"/>
                <a:ea typeface="Calibri" charset="0"/>
              </a:defRPr>
            </a:lvl1pPr>
          </a:lstStyle>
          <a:p>
            <a:fld id="{DD8AB0CC-4370-8D49-9D42-A18373B9B58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275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微軟正黑體" charset="0"/>
                <a:ea typeface="Calibri" charset="0"/>
              </a:defRPr>
            </a:lvl1pPr>
          </a:lstStyle>
          <a:p>
            <a:fld id="{CF93307D-92AB-7142-B454-B5A88219F65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965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472" y="206259"/>
            <a:ext cx="8229057" cy="857430"/>
          </a:xfrm>
        </p:spPr>
        <p:txBody>
          <a:bodyPr/>
          <a:lstStyle>
            <a:lvl1pPr>
              <a:defRPr>
                <a:latin typeface="Calibri" pitchFamily="34" charset="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472" y="1151159"/>
            <a:ext cx="4039867" cy="479470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ea typeface="微軟正黑體" pitchFamily="34" charset="-120"/>
              </a:defRPr>
            </a:lvl1pPr>
            <a:lvl2pPr marL="357805" indent="0">
              <a:buNone/>
              <a:defRPr sz="1600" b="1"/>
            </a:lvl2pPr>
            <a:lvl3pPr marL="715609" indent="0">
              <a:buNone/>
              <a:defRPr sz="1400" b="1"/>
            </a:lvl3pPr>
            <a:lvl4pPr marL="1073414" indent="0">
              <a:buNone/>
              <a:defRPr sz="1300" b="1"/>
            </a:lvl4pPr>
            <a:lvl5pPr marL="1431219" indent="0">
              <a:buNone/>
              <a:defRPr sz="1300" b="1"/>
            </a:lvl5pPr>
            <a:lvl6pPr marL="1789024" indent="0">
              <a:buNone/>
              <a:defRPr sz="1300" b="1"/>
            </a:lvl6pPr>
            <a:lvl7pPr marL="2146828" indent="0">
              <a:buNone/>
              <a:defRPr sz="1300" b="1"/>
            </a:lvl7pPr>
            <a:lvl8pPr marL="2504633" indent="0">
              <a:buNone/>
              <a:defRPr sz="1300" b="1"/>
            </a:lvl8pPr>
            <a:lvl9pPr marL="2862438" indent="0">
              <a:buNone/>
              <a:defRPr sz="13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304" y="1151159"/>
            <a:ext cx="4041225" cy="479470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ea typeface="微軟正黑體" pitchFamily="34" charset="-120"/>
              </a:defRPr>
            </a:lvl1pPr>
            <a:lvl2pPr marL="357805" indent="0">
              <a:buNone/>
              <a:defRPr sz="1600" b="1"/>
            </a:lvl2pPr>
            <a:lvl3pPr marL="715609" indent="0">
              <a:buNone/>
              <a:defRPr sz="1400" b="1"/>
            </a:lvl3pPr>
            <a:lvl4pPr marL="1073414" indent="0">
              <a:buNone/>
              <a:defRPr sz="1300" b="1"/>
            </a:lvl4pPr>
            <a:lvl5pPr marL="1431219" indent="0">
              <a:buNone/>
              <a:defRPr sz="1300" b="1"/>
            </a:lvl5pPr>
            <a:lvl6pPr marL="1789024" indent="0">
              <a:buNone/>
              <a:defRPr sz="1300" b="1"/>
            </a:lvl6pPr>
            <a:lvl7pPr marL="2146828" indent="0">
              <a:buNone/>
              <a:defRPr sz="1300" b="1"/>
            </a:lvl7pPr>
            <a:lvl8pPr marL="2504633" indent="0">
              <a:buNone/>
              <a:defRPr sz="1300" b="1"/>
            </a:lvl8pPr>
            <a:lvl9pPr marL="2862438" indent="0">
              <a:buNone/>
              <a:defRPr sz="13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1"/>
          </p:nvPr>
        </p:nvSpPr>
        <p:spPr>
          <a:xfrm>
            <a:off x="446612" y="1641073"/>
            <a:ext cx="4064302" cy="2938978"/>
          </a:xfrm>
        </p:spPr>
        <p:txBody>
          <a:bodyPr/>
          <a:lstStyle>
            <a:lvl1pPr>
              <a:defRPr sz="2200">
                <a:latin typeface="Calibri" pitchFamily="34" charset="0"/>
                <a:ea typeface="微軟正黑體" pitchFamily="34" charset="-120"/>
              </a:defRPr>
            </a:lvl1pPr>
            <a:lvl2pPr>
              <a:defRPr>
                <a:latin typeface="Calibri" pitchFamily="34" charset="0"/>
                <a:ea typeface="微軟正黑體" pitchFamily="34" charset="-120"/>
              </a:defRPr>
            </a:lvl2pPr>
            <a:lvl3pPr>
              <a:defRPr>
                <a:latin typeface="Calibri" pitchFamily="34" charset="0"/>
                <a:ea typeface="微軟正黑體" pitchFamily="34" charset="-120"/>
              </a:defRPr>
            </a:lvl3pPr>
            <a:lvl4pPr>
              <a:defRPr>
                <a:latin typeface="Calibri" pitchFamily="34" charset="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第三層</a:t>
            </a:r>
          </a:p>
          <a:p>
            <a:pPr lvl="2"/>
            <a:r>
              <a:rPr lang="zh-TW" altLang="en-US" dirty="0" smtClean="0"/>
              <a:t>第四層</a:t>
            </a:r>
          </a:p>
          <a:p>
            <a:pPr lvl="3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2"/>
          </p:nvPr>
        </p:nvSpPr>
        <p:spPr>
          <a:xfrm>
            <a:off x="4643729" y="1641073"/>
            <a:ext cx="4063538" cy="2938978"/>
          </a:xfrm>
        </p:spPr>
        <p:txBody>
          <a:bodyPr/>
          <a:lstStyle>
            <a:lvl1pPr>
              <a:defRPr sz="2200">
                <a:latin typeface="Calibri" pitchFamily="34" charset="0"/>
                <a:ea typeface="微軟正黑體" pitchFamily="34" charset="-120"/>
              </a:defRPr>
            </a:lvl1pPr>
            <a:lvl2pPr>
              <a:defRPr>
                <a:latin typeface="Calibri" pitchFamily="34" charset="0"/>
                <a:ea typeface="微軟正黑體" pitchFamily="34" charset="-120"/>
              </a:defRPr>
            </a:lvl2pPr>
            <a:lvl3pPr>
              <a:defRPr>
                <a:latin typeface="Calibri" pitchFamily="34" charset="0"/>
                <a:ea typeface="微軟正黑體" pitchFamily="34" charset="-120"/>
              </a:defRPr>
            </a:lvl3pPr>
            <a:lvl4pPr>
              <a:defRPr>
                <a:latin typeface="Calibri" pitchFamily="34" charset="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第三層</a:t>
            </a:r>
          </a:p>
          <a:p>
            <a:pPr lvl="2"/>
            <a:r>
              <a:rPr lang="zh-TW" altLang="en-US" dirty="0" smtClean="0"/>
              <a:t>第四層</a:t>
            </a:r>
          </a:p>
          <a:p>
            <a:pPr lvl="3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latin typeface="微軟正黑體" charset="0"/>
                <a:ea typeface="Calibri" charset="0"/>
              </a:defRPr>
            </a:lvl1pPr>
          </a:lstStyle>
          <a:p>
            <a:fld id="{06772AAB-7AF4-D642-8B8A-AE5321E80DB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493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472" y="435228"/>
            <a:ext cx="3008181" cy="871469"/>
          </a:xfrm>
        </p:spPr>
        <p:txBody>
          <a:bodyPr anchor="b"/>
          <a:lstStyle>
            <a:lvl1pPr algn="l">
              <a:defRPr sz="1600" b="1">
                <a:latin typeface="Calibri" pitchFamily="34" charset="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472" y="1306697"/>
            <a:ext cx="3008181" cy="3518270"/>
          </a:xfrm>
        </p:spPr>
        <p:txBody>
          <a:bodyPr/>
          <a:lstStyle>
            <a:lvl1pPr marL="0" indent="0">
              <a:buNone/>
              <a:defRPr sz="1100">
                <a:latin typeface="Calibri" pitchFamily="34" charset="0"/>
                <a:ea typeface="微軟正黑體" pitchFamily="34" charset="-120"/>
              </a:defRPr>
            </a:lvl1pPr>
            <a:lvl2pPr marL="357805" indent="0">
              <a:buNone/>
              <a:defRPr sz="900"/>
            </a:lvl2pPr>
            <a:lvl3pPr marL="715609" indent="0">
              <a:buNone/>
              <a:defRPr sz="800"/>
            </a:lvl3pPr>
            <a:lvl4pPr marL="1073414" indent="0">
              <a:buNone/>
              <a:defRPr sz="700"/>
            </a:lvl4pPr>
            <a:lvl5pPr marL="1431219" indent="0">
              <a:buNone/>
              <a:defRPr sz="700"/>
            </a:lvl5pPr>
            <a:lvl6pPr marL="1789024" indent="0">
              <a:buNone/>
              <a:defRPr sz="700"/>
            </a:lvl6pPr>
            <a:lvl7pPr marL="2146828" indent="0">
              <a:buNone/>
              <a:defRPr sz="700"/>
            </a:lvl7pPr>
            <a:lvl8pPr marL="2504633" indent="0">
              <a:buNone/>
              <a:defRPr sz="700"/>
            </a:lvl8pPr>
            <a:lvl9pPr marL="2862438" indent="0">
              <a:buNone/>
              <a:defRPr sz="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1"/>
          </p:nvPr>
        </p:nvSpPr>
        <p:spPr>
          <a:xfrm>
            <a:off x="3586807" y="434350"/>
            <a:ext cx="5110921" cy="4375751"/>
          </a:xfrm>
        </p:spPr>
        <p:txBody>
          <a:bodyPr/>
          <a:lstStyle>
            <a:lvl1pPr>
              <a:defRPr>
                <a:latin typeface="Calibri" pitchFamily="34" charset="0"/>
                <a:ea typeface="微軟正黑體" pitchFamily="34" charset="-120"/>
              </a:defRPr>
            </a:lvl1pPr>
            <a:lvl2pPr>
              <a:defRPr>
                <a:latin typeface="Calibri" pitchFamily="34" charset="0"/>
                <a:ea typeface="微軟正黑體" pitchFamily="34" charset="-120"/>
              </a:defRPr>
            </a:lvl2pPr>
            <a:lvl3pPr>
              <a:defRPr>
                <a:latin typeface="Calibri" pitchFamily="34" charset="0"/>
                <a:ea typeface="微軟正黑體" pitchFamily="34" charset="-120"/>
              </a:defRPr>
            </a:lvl3pPr>
            <a:lvl4pPr>
              <a:defRPr>
                <a:latin typeface="Calibri" pitchFamily="34" charset="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第三層</a:t>
            </a:r>
          </a:p>
          <a:p>
            <a:pPr lvl="2"/>
            <a:r>
              <a:rPr lang="zh-TW" altLang="en-US" dirty="0" smtClean="0"/>
              <a:t>第四層</a:t>
            </a:r>
          </a:p>
          <a:p>
            <a:pPr lvl="3"/>
            <a:r>
              <a:rPr lang="zh-TW" altLang="en-US" dirty="0" smtClean="0"/>
              <a:t>第五層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charset="0"/>
                <a:ea typeface="Calibri" charset="0"/>
              </a:defRPr>
            </a:lvl1pPr>
          </a:lstStyle>
          <a:p>
            <a:fld id="{1C99C56F-5CF5-F740-B8E2-AE0BA98E566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020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1877" y="3600342"/>
            <a:ext cx="5486943" cy="425475"/>
          </a:xfrm>
        </p:spPr>
        <p:txBody>
          <a:bodyPr anchor="b"/>
          <a:lstStyle>
            <a:lvl1pPr algn="l">
              <a:defRPr sz="1600" b="1">
                <a:latin typeface="Calibri" pitchFamily="34" charset="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1877" y="460032"/>
            <a:ext cx="5486943" cy="3085236"/>
          </a:xfrm>
        </p:spPr>
        <p:txBody>
          <a:bodyPr/>
          <a:lstStyle>
            <a:lvl1pPr marL="0" indent="0">
              <a:buNone/>
              <a:defRPr sz="2500">
                <a:latin typeface="Calibri" pitchFamily="34" charset="0"/>
                <a:ea typeface="微軟正黑體" pitchFamily="34" charset="-120"/>
              </a:defRPr>
            </a:lvl1pPr>
            <a:lvl2pPr marL="357805" indent="0">
              <a:buNone/>
              <a:defRPr sz="2200"/>
            </a:lvl2pPr>
            <a:lvl3pPr marL="715609" indent="0">
              <a:buNone/>
              <a:defRPr sz="1900"/>
            </a:lvl3pPr>
            <a:lvl4pPr marL="1073414" indent="0">
              <a:buNone/>
              <a:defRPr sz="1600"/>
            </a:lvl4pPr>
            <a:lvl5pPr marL="1431219" indent="0">
              <a:buNone/>
              <a:defRPr sz="1600"/>
            </a:lvl5pPr>
            <a:lvl6pPr marL="1789024" indent="0">
              <a:buNone/>
              <a:defRPr sz="1600"/>
            </a:lvl6pPr>
            <a:lvl7pPr marL="2146828" indent="0">
              <a:buNone/>
              <a:defRPr sz="1600"/>
            </a:lvl7pPr>
            <a:lvl8pPr marL="2504633" indent="0">
              <a:buNone/>
              <a:defRPr sz="1600"/>
            </a:lvl8pPr>
            <a:lvl9pPr marL="2862438" indent="0">
              <a:buNone/>
              <a:defRPr sz="16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1877" y="4025817"/>
            <a:ext cx="5486943" cy="603657"/>
          </a:xfrm>
        </p:spPr>
        <p:txBody>
          <a:bodyPr/>
          <a:lstStyle>
            <a:lvl1pPr marL="0" indent="0">
              <a:buNone/>
              <a:defRPr sz="1100">
                <a:latin typeface="Calibri" pitchFamily="34" charset="0"/>
                <a:ea typeface="微軟正黑體" pitchFamily="34" charset="-120"/>
              </a:defRPr>
            </a:lvl1pPr>
            <a:lvl2pPr marL="357805" indent="0">
              <a:buNone/>
              <a:defRPr sz="900"/>
            </a:lvl2pPr>
            <a:lvl3pPr marL="715609" indent="0">
              <a:buNone/>
              <a:defRPr sz="800"/>
            </a:lvl3pPr>
            <a:lvl4pPr marL="1073414" indent="0">
              <a:buNone/>
              <a:defRPr sz="700"/>
            </a:lvl4pPr>
            <a:lvl5pPr marL="1431219" indent="0">
              <a:buNone/>
              <a:defRPr sz="700"/>
            </a:lvl5pPr>
            <a:lvl6pPr marL="1789024" indent="0">
              <a:buNone/>
              <a:defRPr sz="700"/>
            </a:lvl6pPr>
            <a:lvl7pPr marL="2146828" indent="0">
              <a:buNone/>
              <a:defRPr sz="700"/>
            </a:lvl7pPr>
            <a:lvl8pPr marL="2504633" indent="0">
              <a:buNone/>
              <a:defRPr sz="700"/>
            </a:lvl8pPr>
            <a:lvl9pPr marL="2862438" indent="0">
              <a:buNone/>
              <a:defRPr sz="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微軟正黑體" charset="0"/>
                <a:ea typeface="Calibri" charset="0"/>
              </a:defRPr>
            </a:lvl1pPr>
          </a:lstStyle>
          <a:p>
            <a:fld id="{466CC2E7-18BB-7F45-96E0-EDDA67F5DF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898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6" name="直排文字版面配置區 5"/>
          <p:cNvSpPr>
            <a:spLocks noGrp="1"/>
          </p:cNvSpPr>
          <p:nvPr>
            <p:ph type="body" orient="vert" sz="quarter" idx="11"/>
          </p:nvPr>
        </p:nvSpPr>
        <p:spPr>
          <a:xfrm>
            <a:off x="446612" y="873586"/>
            <a:ext cx="8250777" cy="3722622"/>
          </a:xfrm>
        </p:spPr>
        <p:txBody>
          <a:bodyPr vert="eaVert"/>
          <a:lstStyle>
            <a:lvl1pPr>
              <a:defRPr>
                <a:latin typeface="Calibri" pitchFamily="34" charset="0"/>
                <a:ea typeface="微軟正黑體" pitchFamily="34" charset="-120"/>
              </a:defRPr>
            </a:lvl1pPr>
            <a:lvl2pPr>
              <a:defRPr>
                <a:latin typeface="Calibri" pitchFamily="34" charset="0"/>
                <a:ea typeface="微軟正黑體" pitchFamily="34" charset="-120"/>
              </a:defRPr>
            </a:lvl2pPr>
            <a:lvl3pPr>
              <a:defRPr>
                <a:latin typeface="Calibri" pitchFamily="34" charset="0"/>
                <a:ea typeface="微軟正黑體" pitchFamily="34" charset="-120"/>
              </a:defRPr>
            </a:lvl3pPr>
            <a:lvl4pPr>
              <a:defRPr>
                <a:latin typeface="Calibri" pitchFamily="34" charset="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第三層</a:t>
            </a:r>
          </a:p>
          <a:p>
            <a:pPr lvl="2"/>
            <a:r>
              <a:rPr lang="zh-TW" altLang="en-US" dirty="0" smtClean="0"/>
              <a:t>第四層</a:t>
            </a:r>
          </a:p>
          <a:p>
            <a:pPr lvl="3"/>
            <a:r>
              <a:rPr lang="zh-TW" altLang="en-US" dirty="0" smtClean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charset="0"/>
                <a:ea typeface="Calibri" charset="0"/>
              </a:defRPr>
            </a:lvl1pPr>
          </a:lstStyle>
          <a:p>
            <a:fld id="{6CC6A966-0800-7649-A280-A358D7C3D6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953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2161" y="303449"/>
            <a:ext cx="2056585" cy="4428614"/>
          </a:xfrm>
        </p:spPr>
        <p:txBody>
          <a:bodyPr vert="eaVert"/>
          <a:lstStyle>
            <a:lvl1pPr>
              <a:defRPr>
                <a:latin typeface="Calibri" pitchFamily="34" charset="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6" name="直排文字版面配置區 5"/>
          <p:cNvSpPr>
            <a:spLocks noGrp="1"/>
          </p:cNvSpPr>
          <p:nvPr>
            <p:ph type="body" orient="vert" sz="quarter" idx="11"/>
          </p:nvPr>
        </p:nvSpPr>
        <p:spPr>
          <a:xfrm>
            <a:off x="466921" y="349026"/>
            <a:ext cx="6034008" cy="4377975"/>
          </a:xfrm>
        </p:spPr>
        <p:txBody>
          <a:bodyPr vert="eaVert"/>
          <a:lstStyle>
            <a:lvl1pPr>
              <a:defRPr>
                <a:latin typeface="Calibri" pitchFamily="34" charset="0"/>
                <a:ea typeface="微軟正黑體" pitchFamily="34" charset="-120"/>
              </a:defRPr>
            </a:lvl1pPr>
            <a:lvl2pPr>
              <a:defRPr>
                <a:latin typeface="Calibri" pitchFamily="34" charset="0"/>
                <a:ea typeface="微軟正黑體" pitchFamily="34" charset="-120"/>
              </a:defRPr>
            </a:lvl2pPr>
            <a:lvl3pPr>
              <a:defRPr>
                <a:latin typeface="Calibri" pitchFamily="34" charset="0"/>
                <a:ea typeface="微軟正黑體" pitchFamily="34" charset="-120"/>
              </a:defRPr>
            </a:lvl3pPr>
            <a:lvl4pPr>
              <a:defRPr>
                <a:latin typeface="Calibri" pitchFamily="34" charset="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charset="0"/>
                <a:ea typeface="Calibri" charset="0"/>
              </a:defRPr>
            </a:lvl1pPr>
          </a:lstStyle>
          <a:p>
            <a:fld id="{D1DD7868-C8A0-C44B-B8EB-DB237631F3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199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38921" y="2618357"/>
            <a:ext cx="5401421" cy="6500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7923" tIns="38962" rIns="77923" bIns="38962" numCol="1" anchor="ctr" anchorCtr="0" compatLnSpc="1">
            <a:prstTxWarp prst="textNoShape">
              <a:avLst/>
            </a:prstTxWarp>
          </a:bodyPr>
          <a:lstStyle>
            <a:lvl1pPr algn="l">
              <a:defRPr sz="3500" b="1">
                <a:solidFill>
                  <a:srgbClr val="292929"/>
                </a:solidFill>
                <a:latin typeface="Calibri" pitchFamily="34" charset="0"/>
                <a:ea typeface="微軟正黑體" pitchFamily="34" charset="-120"/>
                <a:cs typeface="Calibri" pitchFamily="34" charset="0"/>
              </a:defRPr>
            </a:lvl1pPr>
          </a:lstStyle>
          <a:p>
            <a:r>
              <a:rPr lang="en-US" altLang="zh-TW" dirty="0"/>
              <a:t>ASE Corporate Profile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301433" y="2859782"/>
            <a:ext cx="2158397" cy="116951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7923" tIns="38962" rIns="77923" bIns="38962" numCol="1" anchor="t" anchorCtr="0" compatLnSpc="1">
            <a:prstTxWarp prst="textNoShape">
              <a:avLst/>
            </a:prstTxWarp>
          </a:bodyPr>
          <a:lstStyle>
            <a:lvl1pPr marL="0" indent="0">
              <a:lnSpc>
                <a:spcPct val="80000"/>
              </a:lnSpc>
              <a:buFontTx/>
              <a:buNone/>
              <a:defRPr sz="1600">
                <a:solidFill>
                  <a:schemeClr val="tx1"/>
                </a:solidFill>
                <a:latin typeface="Calibri" pitchFamily="34" charset="0"/>
                <a:ea typeface="微軟正黑體" pitchFamily="34" charset="-120"/>
                <a:cs typeface="Calibri" pitchFamily="34" charset="0"/>
              </a:defRPr>
            </a:lvl1pPr>
          </a:lstStyle>
          <a:p>
            <a:r>
              <a:rPr lang="zh-TW" altLang="en-US" dirty="0" smtClean="0"/>
              <a:t>按一下以編輯母片副標題樣式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5922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4"/>
          <p:cNvSpPr txBox="1">
            <a:spLocks noChangeArrowheads="1"/>
          </p:cNvSpPr>
          <p:nvPr userDrawn="1"/>
        </p:nvSpPr>
        <p:spPr bwMode="auto">
          <a:xfrm>
            <a:off x="344488" y="4833938"/>
            <a:ext cx="32416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23" tIns="38962" rIns="77923" bIns="38962">
            <a:spAutoFit/>
          </a:bodyPr>
          <a:lstStyle>
            <a:lvl1pPr defTabSz="777875" eaLnBrk="0" hangingPunct="0">
              <a:defRPr kumimoji="1" sz="1200" b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defTabSz="777875" eaLnBrk="0" hangingPunct="0">
              <a:defRPr kumimoji="1" sz="1200" b="1"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 defTabSz="777875" eaLnBrk="0" hangingPunct="0">
              <a:defRPr kumimoji="1" sz="1200" b="1"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 defTabSz="777875" eaLnBrk="0" hangingPunct="0">
              <a:defRPr kumimoji="1" sz="1200" b="1"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 defTabSz="777875" eaLnBrk="0" hangingPunct="0">
              <a:defRPr kumimoji="1" sz="1200" b="1"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algn="ctr" defTabSz="777875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algn="ctr" defTabSz="777875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algn="ctr" defTabSz="777875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algn="ctr" defTabSz="777875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altLang="zh-TW" sz="900" smtClean="0">
                <a:solidFill>
                  <a:srgbClr val="7F7F7F"/>
                </a:solidFill>
                <a:latin typeface="Calibri" charset="0"/>
              </a:rPr>
              <a:t>© ASE Group. All rights reserved.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03213"/>
            <a:ext cx="6696075" cy="3778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3" tIns="38962" rIns="77923" bIns="389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Changing Industry Landscape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35900" y="4851400"/>
            <a:ext cx="102552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3" tIns="38962" rIns="77923" bIns="38962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595959"/>
                </a:solidFill>
                <a:latin typeface="Calibri" charset="0"/>
                <a:cs typeface="Calibri" charset="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906463"/>
            <a:ext cx="8231187" cy="38258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3" tIns="38962" rIns="77923" bIns="389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Second level</a:t>
            </a:r>
          </a:p>
          <a:p>
            <a:pPr lvl="1"/>
            <a:r>
              <a:rPr lang="en-US" altLang="zh-TW"/>
              <a:t>Third level</a:t>
            </a:r>
          </a:p>
          <a:p>
            <a:pPr lvl="2"/>
            <a:r>
              <a:rPr lang="en-US" altLang="zh-TW"/>
              <a:t>Fourth level</a:t>
            </a:r>
          </a:p>
          <a:p>
            <a:pPr lvl="3"/>
            <a:r>
              <a:rPr lang="en-US" altLang="zh-TW"/>
              <a:t>Fifth level</a:t>
            </a:r>
          </a:p>
          <a:p>
            <a:pPr lvl="4"/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0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</p:sldLayoutIdLst>
  <p:hf hdr="0" ftr="0" dt="0"/>
  <p:txStyles>
    <p:titleStyle>
      <a:lvl1pPr algn="l" defTabSz="777875" rtl="0" eaLnBrk="0" fontAlgn="base" hangingPunct="0">
        <a:spcBef>
          <a:spcPct val="0"/>
        </a:spcBef>
        <a:spcAft>
          <a:spcPct val="0"/>
        </a:spcAft>
        <a:defRPr sz="3100" b="1">
          <a:solidFill>
            <a:srgbClr val="292929"/>
          </a:solidFill>
          <a:latin typeface="Calibri" pitchFamily="34" charset="0"/>
          <a:ea typeface="ＭＳ Ｐゴシック" charset="0"/>
          <a:cs typeface="Calibri" pitchFamily="34" charset="0"/>
        </a:defRPr>
      </a:lvl1pPr>
      <a:lvl2pPr algn="l" defTabSz="777875" rtl="0" eaLnBrk="0" fontAlgn="base" hangingPunct="0">
        <a:spcBef>
          <a:spcPct val="0"/>
        </a:spcBef>
        <a:spcAft>
          <a:spcPct val="0"/>
        </a:spcAft>
        <a:defRPr sz="3100" b="1">
          <a:solidFill>
            <a:srgbClr val="292929"/>
          </a:solidFill>
          <a:latin typeface="Calibri" pitchFamily="34" charset="0"/>
          <a:ea typeface="ＭＳ Ｐゴシック" charset="0"/>
          <a:cs typeface="Calibri" pitchFamily="34" charset="0"/>
        </a:defRPr>
      </a:lvl2pPr>
      <a:lvl3pPr algn="l" defTabSz="777875" rtl="0" eaLnBrk="0" fontAlgn="base" hangingPunct="0">
        <a:spcBef>
          <a:spcPct val="0"/>
        </a:spcBef>
        <a:spcAft>
          <a:spcPct val="0"/>
        </a:spcAft>
        <a:defRPr sz="3100" b="1">
          <a:solidFill>
            <a:srgbClr val="292929"/>
          </a:solidFill>
          <a:latin typeface="Calibri" pitchFamily="34" charset="0"/>
          <a:ea typeface="ＭＳ Ｐゴシック" charset="0"/>
          <a:cs typeface="Calibri" pitchFamily="34" charset="0"/>
        </a:defRPr>
      </a:lvl3pPr>
      <a:lvl4pPr algn="l" defTabSz="777875" rtl="0" eaLnBrk="0" fontAlgn="base" hangingPunct="0">
        <a:spcBef>
          <a:spcPct val="0"/>
        </a:spcBef>
        <a:spcAft>
          <a:spcPct val="0"/>
        </a:spcAft>
        <a:defRPr sz="3100" b="1">
          <a:solidFill>
            <a:srgbClr val="292929"/>
          </a:solidFill>
          <a:latin typeface="Calibri" pitchFamily="34" charset="0"/>
          <a:ea typeface="ＭＳ Ｐゴシック" charset="0"/>
          <a:cs typeface="Calibri" pitchFamily="34" charset="0"/>
        </a:defRPr>
      </a:lvl4pPr>
      <a:lvl5pPr algn="l" defTabSz="777875" rtl="0" eaLnBrk="0" fontAlgn="base" hangingPunct="0">
        <a:spcBef>
          <a:spcPct val="0"/>
        </a:spcBef>
        <a:spcAft>
          <a:spcPct val="0"/>
        </a:spcAft>
        <a:defRPr sz="3100" b="1">
          <a:solidFill>
            <a:srgbClr val="292929"/>
          </a:solidFill>
          <a:latin typeface="Calibri" pitchFamily="34" charset="0"/>
          <a:ea typeface="ＭＳ Ｐゴシック" charset="0"/>
          <a:cs typeface="Calibri" pitchFamily="34" charset="0"/>
        </a:defRPr>
      </a:lvl5pPr>
      <a:lvl6pPr marL="357805" algn="l" defTabSz="778971" rtl="0" fontAlgn="base">
        <a:spcBef>
          <a:spcPct val="0"/>
        </a:spcBef>
        <a:spcAft>
          <a:spcPct val="0"/>
        </a:spcAft>
        <a:defRPr sz="3100" b="1">
          <a:solidFill>
            <a:srgbClr val="292929"/>
          </a:solidFill>
          <a:latin typeface="Trebuchet MS" pitchFamily="34" charset="0"/>
          <a:ea typeface="新細明體" charset="-120"/>
        </a:defRPr>
      </a:lvl6pPr>
      <a:lvl7pPr marL="715609" algn="l" defTabSz="778971" rtl="0" fontAlgn="base">
        <a:spcBef>
          <a:spcPct val="0"/>
        </a:spcBef>
        <a:spcAft>
          <a:spcPct val="0"/>
        </a:spcAft>
        <a:defRPr sz="3100" b="1">
          <a:solidFill>
            <a:srgbClr val="292929"/>
          </a:solidFill>
          <a:latin typeface="Trebuchet MS" pitchFamily="34" charset="0"/>
          <a:ea typeface="新細明體" charset="-120"/>
        </a:defRPr>
      </a:lvl7pPr>
      <a:lvl8pPr marL="1073414" algn="l" defTabSz="778971" rtl="0" fontAlgn="base">
        <a:spcBef>
          <a:spcPct val="0"/>
        </a:spcBef>
        <a:spcAft>
          <a:spcPct val="0"/>
        </a:spcAft>
        <a:defRPr sz="3100" b="1">
          <a:solidFill>
            <a:srgbClr val="292929"/>
          </a:solidFill>
          <a:latin typeface="Trebuchet MS" pitchFamily="34" charset="0"/>
          <a:ea typeface="新細明體" charset="-120"/>
        </a:defRPr>
      </a:lvl8pPr>
      <a:lvl9pPr marL="1431219" algn="l" defTabSz="778971" rtl="0" fontAlgn="base">
        <a:spcBef>
          <a:spcPct val="0"/>
        </a:spcBef>
        <a:spcAft>
          <a:spcPct val="0"/>
        </a:spcAft>
        <a:defRPr sz="3100" b="1">
          <a:solidFill>
            <a:srgbClr val="292929"/>
          </a:solidFill>
          <a:latin typeface="Trebuchet MS" pitchFamily="34" charset="0"/>
          <a:ea typeface="新細明體" charset="-120"/>
        </a:defRPr>
      </a:lvl9pPr>
    </p:titleStyle>
    <p:bodyStyle>
      <a:lvl1pPr marL="207963" indent="-207963" algn="l" defTabSz="777875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50000"/>
        <a:buFont typeface="Wingdings" charset="0"/>
        <a:buChar char="£"/>
        <a:tabLst>
          <a:tab pos="0" algn="r"/>
        </a:tabLst>
        <a:defRPr kumimoji="1" sz="2500" b="1">
          <a:solidFill>
            <a:srgbClr val="333333"/>
          </a:solidFill>
          <a:latin typeface="Calibri" pitchFamily="34" charset="0"/>
          <a:ea typeface="ＭＳ Ｐゴシック" charset="0"/>
          <a:cs typeface="Calibri" pitchFamily="34" charset="0"/>
        </a:defRPr>
      </a:lvl1pPr>
      <a:lvl2pPr marL="409575" indent="-177800" algn="l" defTabSz="777875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50000"/>
        <a:buFont typeface="Wingdings" charset="0"/>
        <a:buChar char="l"/>
        <a:tabLst>
          <a:tab pos="0" algn="r"/>
        </a:tabLst>
        <a:defRPr kumimoji="1" lang="en-US" altLang="zh-TW" sz="2000" b="1" dirty="0">
          <a:solidFill>
            <a:srgbClr val="4D4D4D"/>
          </a:solidFill>
          <a:latin typeface="Calibri" pitchFamily="34" charset="0"/>
          <a:ea typeface="Calibri" charset="0"/>
          <a:cs typeface="Calibri" pitchFamily="34" charset="0"/>
        </a:defRPr>
      </a:lvl2pPr>
      <a:lvl3pPr marL="633413" indent="-212725" algn="l" defTabSz="777875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50000"/>
        <a:buFont typeface="Wingdings" charset="0"/>
        <a:buChar char="u"/>
        <a:tabLst>
          <a:tab pos="0" algn="r"/>
        </a:tabLst>
        <a:defRPr kumimoji="1" lang="en-US" altLang="zh-TW" sz="1700" dirty="0">
          <a:solidFill>
            <a:srgbClr val="4D4D4D"/>
          </a:solidFill>
          <a:latin typeface="Calibri" pitchFamily="34" charset="0"/>
          <a:ea typeface="Calibri" charset="0"/>
          <a:cs typeface="Calibri" pitchFamily="34" charset="0"/>
        </a:defRPr>
      </a:lvl3pPr>
      <a:lvl4pPr marL="844550" indent="-212725" algn="l" defTabSz="777875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00000"/>
        <a:buFont typeface="Calibri" charset="0"/>
        <a:buChar char="»"/>
        <a:tabLst>
          <a:tab pos="0" algn="r"/>
        </a:tabLst>
        <a:defRPr kumimoji="1" lang="en-US" altLang="zh-TW" sz="1600" dirty="0">
          <a:solidFill>
            <a:srgbClr val="4D4D4D"/>
          </a:solidFill>
          <a:latin typeface="Calibri" pitchFamily="34" charset="0"/>
          <a:ea typeface="Calibri" charset="0"/>
          <a:cs typeface="Calibri" pitchFamily="34" charset="0"/>
        </a:defRPr>
      </a:lvl4pPr>
      <a:lvl5pPr marL="635000" indent="204788" algn="l" defTabSz="777875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Arial" charset="0"/>
        <a:tabLst>
          <a:tab pos="0" algn="r"/>
        </a:tabLst>
        <a:defRPr kumimoji="1" sz="1600">
          <a:solidFill>
            <a:srgbClr val="4D4D4D"/>
          </a:solidFill>
          <a:latin typeface="Calibri" pitchFamily="34" charset="0"/>
          <a:ea typeface="Calibri" charset="0"/>
          <a:cs typeface="Calibri" pitchFamily="34" charset="0"/>
        </a:defRPr>
      </a:lvl5pPr>
      <a:lvl6pPr marL="1810144" indent="-149085" algn="l" defTabSz="778971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»"/>
        <a:tabLst>
          <a:tab pos="0" algn="r"/>
        </a:tabLst>
        <a:defRPr kumimoji="1" sz="1600">
          <a:solidFill>
            <a:srgbClr val="4D4D4D"/>
          </a:solidFill>
          <a:latin typeface="+mn-lt"/>
          <a:ea typeface="+mn-ea"/>
        </a:defRPr>
      </a:lvl6pPr>
      <a:lvl7pPr marL="2167949" indent="-149085" algn="l" defTabSz="778971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»"/>
        <a:tabLst>
          <a:tab pos="0" algn="r"/>
        </a:tabLst>
        <a:defRPr kumimoji="1" sz="1600">
          <a:solidFill>
            <a:srgbClr val="4D4D4D"/>
          </a:solidFill>
          <a:latin typeface="+mn-lt"/>
          <a:ea typeface="+mn-ea"/>
        </a:defRPr>
      </a:lvl7pPr>
      <a:lvl8pPr marL="2525754" indent="-149085" algn="l" defTabSz="778971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»"/>
        <a:tabLst>
          <a:tab pos="0" algn="r"/>
        </a:tabLst>
        <a:defRPr kumimoji="1" sz="1600">
          <a:solidFill>
            <a:srgbClr val="4D4D4D"/>
          </a:solidFill>
          <a:latin typeface="+mn-lt"/>
          <a:ea typeface="+mn-ea"/>
        </a:defRPr>
      </a:lvl8pPr>
      <a:lvl9pPr marL="2883559" indent="-149085" algn="l" defTabSz="778971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»"/>
        <a:tabLst>
          <a:tab pos="0" algn="r"/>
        </a:tabLst>
        <a:defRPr kumimoji="1" sz="1600">
          <a:solidFill>
            <a:srgbClr val="4D4D4D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805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5609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3414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1219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9024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46828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4633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438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</p:sldLayoutIdLst>
  <p:hf hdr="0" ftr="0" dt="0"/>
  <p:txStyles>
    <p:titleStyle>
      <a:lvl1pPr algn="ctr" defTabSz="777875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新細明體" charset="0"/>
        </a:defRPr>
      </a:lvl1pPr>
      <a:lvl2pPr algn="ctr" defTabSz="777875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charset="-120"/>
          <a:cs typeface="新細明體" charset="0"/>
        </a:defRPr>
      </a:lvl2pPr>
      <a:lvl3pPr algn="ctr" defTabSz="777875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charset="-120"/>
          <a:cs typeface="新細明體" charset="0"/>
        </a:defRPr>
      </a:lvl3pPr>
      <a:lvl4pPr algn="ctr" defTabSz="777875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charset="-120"/>
          <a:cs typeface="新細明體" charset="0"/>
        </a:defRPr>
      </a:lvl4pPr>
      <a:lvl5pPr algn="ctr" defTabSz="777875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charset="-120"/>
          <a:cs typeface="新細明體" charset="0"/>
        </a:defRPr>
      </a:lvl5pPr>
      <a:lvl6pPr marL="357805" algn="ctr" defTabSz="778971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charset="-120"/>
        </a:defRPr>
      </a:lvl6pPr>
      <a:lvl7pPr marL="715609" algn="ctr" defTabSz="778971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charset="-120"/>
        </a:defRPr>
      </a:lvl7pPr>
      <a:lvl8pPr marL="1073414" algn="ctr" defTabSz="778971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charset="-120"/>
        </a:defRPr>
      </a:lvl8pPr>
      <a:lvl9pPr marL="1431219" algn="ctr" defTabSz="778971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290513" indent="-290513" algn="l" defTabSz="777875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633413" indent="-242888" algn="l" defTabSz="777875" rtl="0" eaLnBrk="0" fontAlgn="base" hangingPunct="0">
        <a:spcBef>
          <a:spcPct val="20000"/>
        </a:spcBef>
        <a:spcAft>
          <a:spcPct val="0"/>
        </a:spcAft>
        <a:buChar char="–"/>
        <a:defRPr kumimoji="1" sz="23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973138" indent="-193675" algn="l" defTabSz="777875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1363663" indent="-193675" algn="l" defTabSz="777875" rtl="0" eaLnBrk="0" fontAlgn="base" hangingPunct="0">
        <a:spcBef>
          <a:spcPct val="20000"/>
        </a:spcBef>
        <a:spcAft>
          <a:spcPct val="0"/>
        </a:spcAft>
        <a:buChar char="–"/>
        <a:defRPr kumimoji="1" sz="17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1752600" indent="-193675" algn="l" defTabSz="777875" rtl="0" eaLnBrk="0" fontAlgn="base" hangingPunct="0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2110800" indent="-195054" algn="l" defTabSz="778971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6pPr>
      <a:lvl7pPr marL="2468604" indent="-195054" algn="l" defTabSz="778971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7pPr>
      <a:lvl8pPr marL="2826409" indent="-195054" algn="l" defTabSz="778971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8pPr>
      <a:lvl9pPr marL="3184214" indent="-195054" algn="l" defTabSz="778971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805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5609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3414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1219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9024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46828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4633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438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0908" y="3003798"/>
            <a:ext cx="2203091" cy="233809"/>
          </a:xfrm>
        </p:spPr>
        <p:txBody>
          <a:bodyPr/>
          <a:lstStyle/>
          <a:p>
            <a:pPr algn="ctr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Let’s Connect!</a:t>
            </a:r>
            <a:br>
              <a:rPr lang="en-US" sz="2400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/>
            </a:r>
            <a:br>
              <a:rPr lang="en-US" sz="2400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Please visit our team of </a:t>
            </a:r>
            <a:br>
              <a:rPr lang="en-US" sz="2400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Global Technologists  @ </a:t>
            </a:r>
            <a:br>
              <a:rPr lang="en-US" sz="2400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Booth</a:t>
            </a:r>
            <a:br>
              <a:rPr lang="en-US" sz="2400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126 </a:t>
            </a:r>
            <a:br>
              <a:rPr lang="en-US" sz="2400" dirty="0" smtClean="0">
                <a:latin typeface="Calibri" charset="0"/>
                <a:ea typeface="Calibri" charset="0"/>
                <a:cs typeface="Calibri" charset="0"/>
              </a:rPr>
            </a:b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0538"/>
            <a:ext cx="6940910" cy="51640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40909" y="4731990"/>
            <a:ext cx="2203091" cy="4115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E -Template">
  <a:themeElements>
    <a:clrScheme name="ASE -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E -Template">
      <a:majorFont>
        <a:latin typeface="Trebuchet MS"/>
        <a:ea typeface="新細明體"/>
        <a:cs typeface=""/>
      </a:majorFont>
      <a:minorFont>
        <a:latin typeface="Trebuchet MS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ASE 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E 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E 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E 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E 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E 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E 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E 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E 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E 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E 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E 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2477</TotalTime>
  <Words>4</Words>
  <Application>Microsoft Macintosh PowerPoint</Application>
  <PresentationFormat>On-screen Show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Calibri</vt:lpstr>
      <vt:lpstr>ＭＳ Ｐゴシック</vt:lpstr>
      <vt:lpstr>Trebuchet MS</vt:lpstr>
      <vt:lpstr>Wingdings</vt:lpstr>
      <vt:lpstr>微軟正黑體</vt:lpstr>
      <vt:lpstr>新細明體</vt:lpstr>
      <vt:lpstr>Arial</vt:lpstr>
      <vt:lpstr>ASE -Template</vt:lpstr>
      <vt:lpstr>自訂設計</vt:lpstr>
      <vt:lpstr>Let’s Connect!  Please visit our team of  Global Technologists  @  Booth 126  </vt:lpstr>
    </vt:vector>
  </TitlesOfParts>
  <Company>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ASE Group</dc:creator>
  <cp:lastModifiedBy>Patricia Macleod</cp:lastModifiedBy>
  <cp:revision>111</cp:revision>
  <dcterms:created xsi:type="dcterms:W3CDTF">2007-08-06T02:37:39Z</dcterms:created>
  <dcterms:modified xsi:type="dcterms:W3CDTF">2016-05-17T18:12:21Z</dcterms:modified>
</cp:coreProperties>
</file>