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C85"/>
    <a:srgbClr val="E6E5E6"/>
    <a:srgbClr val="414D6C"/>
    <a:srgbClr val="4C5B77"/>
    <a:srgbClr val="A1CB85"/>
    <a:srgbClr val="1D8B8C"/>
    <a:srgbClr val="007A6D"/>
    <a:srgbClr val="365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09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3" y="136984"/>
            <a:ext cx="2440579" cy="101486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910003" y="212327"/>
            <a:ext cx="210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Booth 104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0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5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8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8A717-DA23-4EB7-8221-C71F01B16CA0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FA37-BFC5-4DF7-9E76-5BCBC84E3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3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41855"/>
            <a:ext cx="12192000" cy="6316144"/>
            <a:chOff x="0" y="541855"/>
            <a:chExt cx="12192000" cy="6316144"/>
          </a:xfrm>
        </p:grpSpPr>
        <p:pic>
          <p:nvPicPr>
            <p:cNvPr id="14" name="image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029200" y="541855"/>
              <a:ext cx="4419600" cy="4222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0" y="4707466"/>
              <a:ext cx="12192000" cy="215053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820" y="3851277"/>
              <a:ext cx="1704199" cy="1554480"/>
            </a:xfrm>
            <a:prstGeom prst="ellipse">
              <a:avLst/>
            </a:prstGeom>
            <a:ln w="63500" cap="rnd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04"/>
            <a:stretch/>
          </p:blipFill>
          <p:spPr>
            <a:xfrm>
              <a:off x="5284179" y="3839285"/>
              <a:ext cx="1733541" cy="1554480"/>
            </a:xfrm>
            <a:prstGeom prst="ellipse">
              <a:avLst/>
            </a:prstGeom>
            <a:ln w="63500" cap="rnd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6887" y="3907363"/>
              <a:ext cx="1662872" cy="1554480"/>
            </a:xfrm>
            <a:prstGeom prst="ellipse">
              <a:avLst/>
            </a:prstGeom>
            <a:ln w="63500" cap="rnd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681581" y="5679685"/>
              <a:ext cx="18446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buClr>
                  <a:srgbClr val="007A6D"/>
                </a:buClr>
                <a:defRPr sz="2800">
                  <a:solidFill>
                    <a:schemeClr val="tx2">
                      <a:lumMod val="75000"/>
                    </a:schemeClr>
                  </a:solidFill>
                  <a:latin typeface="Aller" panose="02000503030000020004" pitchFamily="2" charset="0"/>
                </a:defRPr>
              </a:lvl1pPr>
            </a:lstStyle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entury Gothic" pitchFamily="34" charset="0"/>
                </a:rPr>
                <a:t>Fan-Out</a:t>
              </a:r>
              <a:endParaRPr lang="en-US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5434" y="5578087"/>
              <a:ext cx="1995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7A6D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Century Gothic" pitchFamily="34" charset="0"/>
                </a:rPr>
                <a:t>BUMP</a:t>
              </a:r>
            </a:p>
            <a:p>
              <a:pPr algn="ctr">
                <a:buClr>
                  <a:srgbClr val="007A6D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Century Gothic" pitchFamily="34" charset="0"/>
                </a:rPr>
                <a:t>Metrology </a:t>
              </a:r>
              <a:endParaRPr lang="en-US" sz="4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8479" y="5679685"/>
              <a:ext cx="22649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7A6D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Century Gothic" pitchFamily="34" charset="0"/>
                </a:rPr>
                <a:t>CMOS </a:t>
              </a:r>
            </a:p>
            <a:p>
              <a:pPr algn="ctr">
                <a:buClr>
                  <a:srgbClr val="007A6D"/>
                </a:buClr>
              </a:pPr>
              <a:r>
                <a:rPr lang="en-US" sz="2400" dirty="0" smtClean="0">
                  <a:solidFill>
                    <a:schemeClr val="bg1"/>
                  </a:solidFill>
                  <a:latin typeface="Century Gothic" pitchFamily="34" charset="0"/>
                </a:rPr>
                <a:t>Image Sensor</a:t>
              </a:r>
              <a:endParaRPr lang="en-US" sz="24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76088" y="5679685"/>
              <a:ext cx="169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7A6D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Century Gothic" pitchFamily="34" charset="0"/>
                </a:rPr>
                <a:t>OQC</a:t>
              </a:r>
              <a:endParaRPr lang="en-US" sz="4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3472" y="5679685"/>
              <a:ext cx="169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7A6D"/>
                </a:buClr>
              </a:pPr>
              <a:r>
                <a:rPr lang="en-US" sz="2800" dirty="0" smtClean="0">
                  <a:solidFill>
                    <a:schemeClr val="bg1"/>
                  </a:solidFill>
                  <a:latin typeface="Century Gothic" pitchFamily="34" charset="0"/>
                </a:rPr>
                <a:t>MEMS</a:t>
              </a:r>
              <a:endParaRPr lang="en-US" sz="4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0" y="1313933"/>
              <a:ext cx="48090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40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2D INSPECTION </a:t>
              </a:r>
            </a:p>
            <a:p>
              <a:pPr algn="ctr">
                <a:buClr>
                  <a:schemeClr val="bg1"/>
                </a:buClr>
              </a:pPr>
              <a:r>
                <a:rPr lang="en-US" sz="40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&amp; </a:t>
              </a:r>
            </a:p>
            <a:p>
              <a:pPr algn="ctr">
                <a:buClr>
                  <a:schemeClr val="bg1"/>
                </a:buClr>
              </a:pPr>
              <a:r>
                <a:rPr lang="en-US" sz="4000" dirty="0" smtClean="0">
                  <a:solidFill>
                    <a:schemeClr val="bg1">
                      <a:lumMod val="50000"/>
                    </a:schemeClr>
                  </a:solidFill>
                  <a:latin typeface="Century Gothic" pitchFamily="34" charset="0"/>
                </a:rPr>
                <a:t>3D METROLOGY  </a:t>
              </a:r>
              <a:endParaRPr lang="en-US" sz="4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pic>
          <p:nvPicPr>
            <p:cNvPr id="23" name="image67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45282" y="3793065"/>
              <a:ext cx="1897610" cy="1828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5" descr="Intersema 12-bar Hermetic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702799" y="3674531"/>
              <a:ext cx="2184400" cy="19981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0380133" y="17949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Camtek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Iris Hirsch</dc:creator>
  <cp:lastModifiedBy>dmccann1</cp:lastModifiedBy>
  <cp:revision>37</cp:revision>
  <dcterms:created xsi:type="dcterms:W3CDTF">2016-03-29T11:51:05Z</dcterms:created>
  <dcterms:modified xsi:type="dcterms:W3CDTF">2016-04-09T20:40:41Z</dcterms:modified>
</cp:coreProperties>
</file>