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23" d="100"/>
          <a:sy n="23" d="100"/>
        </p:scale>
        <p:origin x="-26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A84C-C55C-47D7-B07E-A2004C505E86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C92D-97DA-4A6B-9922-7ED72FA02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56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A84C-C55C-47D7-B07E-A2004C505E86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C92D-97DA-4A6B-9922-7ED72FA02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45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A84C-C55C-47D7-B07E-A2004C505E86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C92D-97DA-4A6B-9922-7ED72FA02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3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A84C-C55C-47D7-B07E-A2004C505E86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C92D-97DA-4A6B-9922-7ED72FA02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1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A84C-C55C-47D7-B07E-A2004C505E86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C92D-97DA-4A6B-9922-7ED72FA02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41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A84C-C55C-47D7-B07E-A2004C505E86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C92D-97DA-4A6B-9922-7ED72FA02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488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A84C-C55C-47D7-B07E-A2004C505E86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C92D-97DA-4A6B-9922-7ED72FA02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62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A84C-C55C-47D7-B07E-A2004C505E86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C92D-97DA-4A6B-9922-7ED72FA02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104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A84C-C55C-47D7-B07E-A2004C505E86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C92D-97DA-4A6B-9922-7ED72FA02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A84C-C55C-47D7-B07E-A2004C505E86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C92D-97DA-4A6B-9922-7ED72FA02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8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A84C-C55C-47D7-B07E-A2004C505E86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C92D-97DA-4A6B-9922-7ED72FA02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61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8A84C-C55C-47D7-B07E-A2004C505E86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FC92D-97DA-4A6B-9922-7ED72FA02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72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126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Miyasato, Shelly</dc:creator>
  <cp:lastModifiedBy>dmccann1</cp:lastModifiedBy>
  <cp:revision>1</cp:revision>
  <dcterms:created xsi:type="dcterms:W3CDTF">2016-04-26T22:32:17Z</dcterms:created>
  <dcterms:modified xsi:type="dcterms:W3CDTF">2016-04-26T23:06:18Z</dcterms:modified>
</cp:coreProperties>
</file>