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6" autoAdjust="0"/>
    <p:restoredTop sz="94660"/>
  </p:normalViewPr>
  <p:slideViewPr>
    <p:cSldViewPr snapToGrid="0">
      <p:cViewPr>
        <p:scale>
          <a:sx n="50" d="100"/>
          <a:sy n="50" d="100"/>
        </p:scale>
        <p:origin x="-2052" y="-8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F73C7-EEC1-4216-BB17-BBBEDEF99D90}" type="datetimeFigureOut">
              <a:rPr lang="en-US" smtClean="0"/>
              <a:t>3/30/2016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61C5D-2BD6-4632-9975-9161B936CF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4713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F73C7-EEC1-4216-BB17-BBBEDEF99D90}" type="datetimeFigureOut">
              <a:rPr lang="en-US" smtClean="0"/>
              <a:t>3/30/2016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61C5D-2BD6-4632-9975-9161B936CF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9030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F73C7-EEC1-4216-BB17-BBBEDEF99D90}" type="datetimeFigureOut">
              <a:rPr lang="en-US" smtClean="0"/>
              <a:t>3/30/2016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61C5D-2BD6-4632-9975-9161B936CF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9650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F73C7-EEC1-4216-BB17-BBBEDEF99D90}" type="datetimeFigureOut">
              <a:rPr lang="en-US" smtClean="0"/>
              <a:t>3/30/2016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61C5D-2BD6-4632-9975-9161B936CF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7313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F73C7-EEC1-4216-BB17-BBBEDEF99D90}" type="datetimeFigureOut">
              <a:rPr lang="en-US" smtClean="0"/>
              <a:t>3/30/2016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61C5D-2BD6-4632-9975-9161B936CF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1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F73C7-EEC1-4216-BB17-BBBEDEF99D90}" type="datetimeFigureOut">
              <a:rPr lang="en-US" smtClean="0"/>
              <a:t>3/30/2016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61C5D-2BD6-4632-9975-9161B936CF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814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F73C7-EEC1-4216-BB17-BBBEDEF99D90}" type="datetimeFigureOut">
              <a:rPr lang="en-US" smtClean="0"/>
              <a:t>3/30/2016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61C5D-2BD6-4632-9975-9161B936CF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8509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F73C7-EEC1-4216-BB17-BBBEDEF99D90}" type="datetimeFigureOut">
              <a:rPr lang="en-US" smtClean="0"/>
              <a:t>3/30/2016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61C5D-2BD6-4632-9975-9161B936CF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7118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F73C7-EEC1-4216-BB17-BBBEDEF99D90}" type="datetimeFigureOut">
              <a:rPr lang="en-US" smtClean="0"/>
              <a:t>3/30/2016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61C5D-2BD6-4632-9975-9161B936CF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168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F73C7-EEC1-4216-BB17-BBBEDEF99D90}" type="datetimeFigureOut">
              <a:rPr lang="en-US" smtClean="0"/>
              <a:t>3/30/2016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61C5D-2BD6-4632-9975-9161B936CF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9014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F73C7-EEC1-4216-BB17-BBBEDEF99D90}" type="datetimeFigureOut">
              <a:rPr lang="en-US" smtClean="0"/>
              <a:t>3/30/2016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61C5D-2BD6-4632-9975-9161B936CF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4240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EF73C7-EEC1-4216-BB17-BBBEDEF99D90}" type="datetimeFigureOut">
              <a:rPr lang="en-US" smtClean="0"/>
              <a:t>3/30/2016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061C5D-2BD6-4632-9975-9161B936CF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901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9143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Custom</PresentationFormat>
  <Paragraphs>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Amber Bush</dc:creator>
  <cp:lastModifiedBy>dmccann1</cp:lastModifiedBy>
  <cp:revision>3</cp:revision>
  <dcterms:created xsi:type="dcterms:W3CDTF">2015-05-21T17:41:08Z</dcterms:created>
  <dcterms:modified xsi:type="dcterms:W3CDTF">2016-03-30T20:45:37Z</dcterms:modified>
</cp:coreProperties>
</file>