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60" r:id="rId2"/>
    <p:sldMasterId id="2147483778" r:id="rId3"/>
    <p:sldMasterId id="2147483815" r:id="rId4"/>
    <p:sldMasterId id="2147483838" r:id="rId5"/>
    <p:sldMasterId id="2147483878" r:id="rId6"/>
  </p:sldMasterIdLst>
  <p:notesMasterIdLst>
    <p:notesMasterId r:id="rId8"/>
  </p:notesMasterIdLst>
  <p:sldIdLst>
    <p:sldId id="319" r:id="rId7"/>
  </p:sldIdLst>
  <p:sldSz cx="12192000" cy="6858000"/>
  <p:notesSz cx="6858000" cy="9144000"/>
  <p:custDataLst>
    <p:tags r:id="rId9"/>
  </p:custDataLst>
  <p:defaultTextStyle>
    <a:defPPr>
      <a:defRPr lang="en-US"/>
    </a:defPPr>
    <a:lvl1pPr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1pPr>
    <a:lvl2pPr marL="45703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2pPr>
    <a:lvl3pPr marL="914082"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3pPr>
    <a:lvl4pPr marL="1371124"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4pPr>
    <a:lvl5pPr marL="182816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5pPr>
    <a:lvl6pPr marL="2285214" algn="l" defTabSz="914082" rtl="0" eaLnBrk="1" latinLnBrk="0" hangingPunct="1">
      <a:defRPr sz="1600" kern="1200">
        <a:solidFill>
          <a:schemeClr val="tx2"/>
        </a:solidFill>
        <a:latin typeface="Helvetica" pitchFamily="92" charset="0"/>
        <a:ea typeface="ＭＳ Ｐゴシック" pitchFamily="34" charset="-128"/>
        <a:cs typeface="+mn-cs"/>
      </a:defRPr>
    </a:lvl6pPr>
    <a:lvl7pPr marL="2742246" algn="l" defTabSz="914082" rtl="0" eaLnBrk="1" latinLnBrk="0" hangingPunct="1">
      <a:defRPr sz="1600" kern="1200">
        <a:solidFill>
          <a:schemeClr val="tx2"/>
        </a:solidFill>
        <a:latin typeface="Helvetica" pitchFamily="92" charset="0"/>
        <a:ea typeface="ＭＳ Ｐゴシック" pitchFamily="34" charset="-128"/>
        <a:cs typeface="+mn-cs"/>
      </a:defRPr>
    </a:lvl7pPr>
    <a:lvl8pPr marL="3199280" algn="l" defTabSz="914082" rtl="0" eaLnBrk="1" latinLnBrk="0" hangingPunct="1">
      <a:defRPr sz="1600" kern="1200">
        <a:solidFill>
          <a:schemeClr val="tx2"/>
        </a:solidFill>
        <a:latin typeface="Helvetica" pitchFamily="92" charset="0"/>
        <a:ea typeface="ＭＳ Ｐゴシック" pitchFamily="34" charset="-128"/>
        <a:cs typeface="+mn-cs"/>
      </a:defRPr>
    </a:lvl8pPr>
    <a:lvl9pPr marL="3656315" algn="l" defTabSz="914082" rtl="0" eaLnBrk="1" latinLnBrk="0" hangingPunct="1">
      <a:defRPr sz="1600" kern="1200">
        <a:solidFill>
          <a:schemeClr val="tx2"/>
        </a:solidFill>
        <a:latin typeface="Helvetica" pitchFamily="92" charset="0"/>
        <a:ea typeface="ＭＳ Ｐゴシック" pitchFamily="34"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orient="horz" pos="4003" userDrawn="1">
          <p15:clr>
            <a:srgbClr val="A4A3A4"/>
          </p15:clr>
        </p15:guide>
        <p15:guide id="3" pos="347" userDrawn="1">
          <p15:clr>
            <a:srgbClr val="A4A3A4"/>
          </p15:clr>
        </p15:guide>
        <p15:guide id="4"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6B"/>
    <a:srgbClr val="0078AB"/>
    <a:srgbClr val="DE7008"/>
    <a:srgbClr val="78C8E3"/>
    <a:srgbClr val="FF9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54" autoAdjust="0"/>
  </p:normalViewPr>
  <p:slideViewPr>
    <p:cSldViewPr snapToGrid="0">
      <p:cViewPr varScale="1">
        <p:scale>
          <a:sx n="91" d="100"/>
          <a:sy n="91" d="100"/>
        </p:scale>
        <p:origin x="139" y="58"/>
      </p:cViewPr>
      <p:guideLst>
        <p:guide orient="horz" pos="852"/>
        <p:guide orient="horz" pos="4003"/>
        <p:guide pos="347"/>
        <p:guide pos="352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defRPr>
            </a:lvl1pPr>
          </a:lstStyle>
          <a:p>
            <a:endParaRPr lang="de-DE"/>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C7C39BF7-97BF-4A9B-8855-8D73952A1D9A}" type="slidenum">
              <a:rPr lang="de-DE"/>
              <a:pPr/>
              <a:t>‹#›</a:t>
            </a:fld>
            <a:endParaRPr lang="de-DE"/>
          </a:p>
        </p:txBody>
      </p:sp>
    </p:spTree>
    <p:extLst>
      <p:ext uri="{BB962C8B-B14F-4D97-AF65-F5344CB8AC3E}">
        <p14:creationId xmlns:p14="http://schemas.microsoft.com/office/powerpoint/2010/main" val="2442513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035"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082"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124"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165"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5214" algn="l" defTabSz="914082" rtl="0" eaLnBrk="1" latinLnBrk="0" hangingPunct="1">
      <a:defRPr sz="1200" kern="1200">
        <a:solidFill>
          <a:schemeClr val="tx1"/>
        </a:solidFill>
        <a:latin typeface="+mn-lt"/>
        <a:ea typeface="+mn-ea"/>
        <a:cs typeface="+mn-cs"/>
      </a:defRPr>
    </a:lvl6pPr>
    <a:lvl7pPr marL="2742246" algn="l" defTabSz="914082" rtl="0" eaLnBrk="1" latinLnBrk="0" hangingPunct="1">
      <a:defRPr sz="1200" kern="1200">
        <a:solidFill>
          <a:schemeClr val="tx1"/>
        </a:solidFill>
        <a:latin typeface="+mn-lt"/>
        <a:ea typeface="+mn-ea"/>
        <a:cs typeface="+mn-cs"/>
      </a:defRPr>
    </a:lvl7pPr>
    <a:lvl8pPr marL="3199280" algn="l" defTabSz="914082" rtl="0" eaLnBrk="1" latinLnBrk="0" hangingPunct="1">
      <a:defRPr sz="1200" kern="1200">
        <a:solidFill>
          <a:schemeClr val="tx1"/>
        </a:solidFill>
        <a:latin typeface="+mn-lt"/>
        <a:ea typeface="+mn-ea"/>
        <a:cs typeface="+mn-cs"/>
      </a:defRPr>
    </a:lvl8pPr>
    <a:lvl9pPr marL="3656315" algn="l" defTabSz="91408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1.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7" name="Subtitle 9"/>
          <p:cNvSpPr>
            <a:spLocks noGrp="1"/>
          </p:cNvSpPr>
          <p:nvPr>
            <p:ph type="subTitle" idx="1" hasCustomPrompt="1"/>
          </p:nvPr>
        </p:nvSpPr>
        <p:spPr>
          <a:xfrm>
            <a:off x="1253067" y="4267200"/>
            <a:ext cx="8534400" cy="1752600"/>
          </a:xfrm>
          <a:prstGeom prst="rect">
            <a:avLst/>
          </a:prstGeom>
        </p:spPr>
        <p:txBody>
          <a:bodyPr>
            <a:normAutofit/>
          </a:bodyPr>
          <a:lstStyle>
            <a:lvl1pPr>
              <a:buFontTx/>
              <a:buNone/>
              <a:defRPr sz="2400" b="0">
                <a:latin typeface="Arial" pitchFamily="34" charset="0"/>
                <a:cs typeface="Arial" pitchFamily="34" charset="0"/>
              </a:defRPr>
            </a:lvl1pPr>
          </a:lstStyle>
          <a:p>
            <a:pPr algn="l"/>
            <a:r>
              <a:rPr lang="en-US" sz="2400" dirty="0" smtClean="0">
                <a:solidFill>
                  <a:schemeClr val="tx1"/>
                </a:solidFill>
                <a:latin typeface="Arial" pitchFamily="34" charset="0"/>
                <a:cs typeface="Arial" pitchFamily="34" charset="0"/>
              </a:rPr>
              <a:t>Your name here</a:t>
            </a:r>
            <a:endParaRPr lang="en-US" sz="2400" dirty="0">
              <a:solidFill>
                <a:schemeClr val="tx1"/>
              </a:solidFill>
              <a:latin typeface="Arial" pitchFamily="34" charset="0"/>
              <a:cs typeface="Arial" pitchFamily="34" charset="0"/>
            </a:endParaRPr>
          </a:p>
        </p:txBody>
      </p:sp>
      <p:sp>
        <p:nvSpPr>
          <p:cNvPr id="8" name="Text Placeholder 11"/>
          <p:cNvSpPr>
            <a:spLocks noGrp="1"/>
          </p:cNvSpPr>
          <p:nvPr>
            <p:ph type="body" sz="quarter" idx="13" hasCustomPrompt="1"/>
          </p:nvPr>
        </p:nvSpPr>
        <p:spPr>
          <a:xfrm>
            <a:off x="1219200" y="2133600"/>
            <a:ext cx="10464800" cy="1447800"/>
          </a:xfrm>
          <a:prstGeom prst="rect">
            <a:avLst/>
          </a:prstGeom>
        </p:spPr>
        <p:txBody>
          <a:bodyPr anchor="b">
            <a:normAutofit/>
          </a:bodyPr>
          <a:lstStyle>
            <a:lvl1pPr>
              <a:buNone/>
              <a:defRPr sz="4300" b="1" baseline="0">
                <a:latin typeface="Arial" pitchFamily="34" charset="0"/>
                <a:cs typeface="Arial" pitchFamily="34" charset="0"/>
              </a:defRPr>
            </a:lvl1pPr>
          </a:lstStyle>
          <a:p>
            <a:pPr lvl="0"/>
            <a:r>
              <a:rPr lang="en-US" dirty="0" smtClean="0"/>
              <a:t>Presentation Title	</a:t>
            </a:r>
            <a:endParaRPr lang="en-US" dirty="0"/>
          </a:p>
        </p:txBody>
      </p:sp>
      <p:sp>
        <p:nvSpPr>
          <p:cNvPr id="9" name="Text Placeholder 13"/>
          <p:cNvSpPr>
            <a:spLocks noGrp="1"/>
          </p:cNvSpPr>
          <p:nvPr>
            <p:ph type="body" sz="quarter" idx="14" hasCustomPrompt="1"/>
          </p:nvPr>
        </p:nvSpPr>
        <p:spPr>
          <a:xfrm>
            <a:off x="1253067" y="3581400"/>
            <a:ext cx="10464800" cy="533400"/>
          </a:xfrm>
          <a:prstGeom prst="rect">
            <a:avLst/>
          </a:prstGeom>
        </p:spPr>
        <p:txBody>
          <a:bodyPr>
            <a:normAutofit/>
          </a:bodyPr>
          <a:lstStyle>
            <a:lvl1pPr>
              <a:buNone/>
              <a:defRPr sz="2400" b="0" i="1">
                <a:latin typeface="Arial" pitchFamily="34" charset="0"/>
                <a:cs typeface="Arial" pitchFamily="34" charset="0"/>
              </a:defRPr>
            </a:lvl1pPr>
          </a:lstStyle>
          <a:p>
            <a:pPr lvl="0"/>
            <a:fld id="{75DDDC9E-796F-41CE-B2F0-7754E23C2C8C}" type="datetime4">
              <a:rPr lang="en-US" smtClean="0"/>
              <a:pPr lvl="0"/>
              <a:t>May 25, 2015</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18"/>
            <a:ext cx="12192000" cy="1583599"/>
          </a:xfrm>
          <a:prstGeom prst="rect">
            <a:avLst/>
          </a:prstGeom>
          <a:noFill/>
          <a:ln w="9525">
            <a:noFill/>
            <a:miter lim="800000"/>
            <a:headEnd/>
            <a:tailEnd/>
          </a:ln>
          <a:effectLst/>
        </p:spPr>
      </p:pic>
      <p:sp>
        <p:nvSpPr>
          <p:cNvPr id="6" name="Date Placeholder 5"/>
          <p:cNvSpPr>
            <a:spLocks noGrp="1"/>
          </p:cNvSpPr>
          <p:nvPr>
            <p:ph type="dt" sz="half" idx="15"/>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A55F75BC-F653-458C-84D9-961EF391E30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10" name="Slide Number Placeholder 9"/>
          <p:cNvSpPr>
            <a:spLocks noGrp="1"/>
          </p:cNvSpPr>
          <p:nvPr>
            <p:ph type="sldNum" sz="quarter" idx="16"/>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1" name="Footer Placeholder 10"/>
          <p:cNvSpPr>
            <a:spLocks noGrp="1"/>
          </p:cNvSpPr>
          <p:nvPr>
            <p:ph type="ftr" sz="quarter" idx="17"/>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endParaRPr lang="en-US" sz="2400" dirty="0">
              <a:solidFill>
                <a:prstClr val="white"/>
              </a:solidFill>
              <a:latin typeface="Arial"/>
              <a:ea typeface="+mn-ea"/>
            </a:endParaRPr>
          </a:p>
        </p:txBody>
      </p:sp>
    </p:spTree>
    <p:extLst>
      <p:ext uri="{BB962C8B-B14F-4D97-AF65-F5344CB8AC3E}">
        <p14:creationId xmlns:p14="http://schemas.microsoft.com/office/powerpoint/2010/main" val="1552157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5861"/>
            <a:ext cx="7315200" cy="566739"/>
          </a:xfrm>
          <a:prstGeom prst="rect">
            <a:avLst/>
          </a:prstGeom>
        </p:spPr>
        <p:txBody>
          <a:bodyPr lIns="121882" tIns="60941" rIns="121882" bIns="60941" anchor="b">
            <a:normAutofit/>
          </a:bodyPr>
          <a:lstStyle>
            <a:lvl1pPr algn="l">
              <a:spcBef>
                <a:spcPts val="800"/>
              </a:spcBef>
              <a:spcAft>
                <a:spcPts val="800"/>
              </a:spcAft>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838200"/>
            <a:ext cx="7315200" cy="4114800"/>
          </a:xfrm>
        </p:spPr>
        <p:txBody>
          <a:bodyPr/>
          <a:lstStyle>
            <a:lvl1pPr marL="0" indent="0">
              <a:buNone/>
              <a:defRPr sz="4300"/>
            </a:lvl1pPr>
            <a:lvl2pPr marL="609379" indent="0">
              <a:buNone/>
              <a:defRPr sz="3700"/>
            </a:lvl2pPr>
            <a:lvl3pPr marL="1218780" indent="0">
              <a:buNone/>
              <a:defRPr sz="3200"/>
            </a:lvl3pPr>
            <a:lvl4pPr marL="1828165" indent="0">
              <a:buNone/>
              <a:defRPr sz="2700"/>
            </a:lvl4pPr>
            <a:lvl5pPr marL="2437558" indent="0">
              <a:buNone/>
              <a:defRPr sz="2700"/>
            </a:lvl5pPr>
            <a:lvl6pPr marL="3046936" indent="0">
              <a:buNone/>
              <a:defRPr sz="2700"/>
            </a:lvl6pPr>
            <a:lvl7pPr marL="3656315" indent="0">
              <a:buNone/>
              <a:defRPr sz="2700"/>
            </a:lvl7pPr>
            <a:lvl8pPr marL="4265707" indent="0">
              <a:buNone/>
              <a:defRPr sz="2700"/>
            </a:lvl8pPr>
            <a:lvl9pPr marL="4875093"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95955"/>
            <a:ext cx="7315200" cy="8048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D22FCAF-F3D3-4AC6-9E72-BE7A4930BED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42150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516ED9B2-C959-4336-A383-63F51D4276B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9"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4129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39713"/>
            <a:ext cx="2963333" cy="6303963"/>
          </a:xfrm>
          <a:prstGeom prst="rect">
            <a:avLst/>
          </a:prstGeom>
        </p:spPr>
        <p:txBody>
          <a:bodyPr vert="eaVert" lIns="121882" tIns="60941" rIns="121882" bIns="6094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786" y="239713"/>
            <a:ext cx="8691033" cy="6303963"/>
          </a:xfrm>
        </p:spPr>
        <p:txBody>
          <a:bodyPr vert="eaVert"/>
          <a:lstStyle>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306FE2A-5A0A-42B4-89B1-B5CF2D1F27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3104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703" y="968375"/>
            <a:ext cx="11846983" cy="2692400"/>
          </a:xfrm>
        </p:spPr>
        <p:txBody>
          <a:bodyPr/>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703" y="3813175"/>
            <a:ext cx="11846983" cy="2692400"/>
          </a:xfrm>
        </p:spPr>
        <p:txBody>
          <a:bodyPr/>
          <a:lstStyle>
            <a:lvl3pPr>
              <a:lnSpc>
                <a:spcPct val="100000"/>
              </a:lnSpc>
              <a:spcBef>
                <a:spcPts val="800"/>
              </a:spcBef>
              <a:spcAft>
                <a:spcPts val="800"/>
              </a:spcAft>
              <a:defRPr sz="1900"/>
            </a:lvl3pPr>
            <a:lvl4pPr>
              <a:lnSpc>
                <a:spcPct val="100000"/>
              </a:lnSpc>
              <a:spcBef>
                <a:spcPts val="800"/>
              </a:spcBef>
              <a:spcAft>
                <a:spcPts val="800"/>
              </a:spcAft>
              <a:defRPr sz="1900"/>
            </a:lvl4pPr>
            <a:lvl5pPr>
              <a:lnSpc>
                <a:spcPct val="100000"/>
              </a:lnSpc>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9D8A3B06-0EE2-4A1A-838A-942C63852E6F}"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1699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a:prstGeom prst="rect">
            <a:avLst/>
          </a:prstGeom>
        </p:spPr>
        <p:txBody>
          <a:bodyPr lIns="121882" tIns="60941" rIns="121882" bIns="60941"/>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379" indent="0" algn="ctr">
              <a:buNone/>
              <a:defRPr/>
            </a:lvl2pPr>
            <a:lvl3pPr marL="1218780" indent="0" algn="ctr">
              <a:buNone/>
              <a:defRPr/>
            </a:lvl3pPr>
            <a:lvl4pPr marL="1828165" indent="0" algn="ctr">
              <a:buNone/>
              <a:defRPr/>
            </a:lvl4pPr>
            <a:lvl5pPr marL="2437558" indent="0" algn="ctr">
              <a:buNone/>
              <a:defRPr/>
            </a:lvl5pPr>
            <a:lvl6pPr marL="3046936" indent="0" algn="ctr">
              <a:buNone/>
              <a:defRPr/>
            </a:lvl6pPr>
            <a:lvl7pPr marL="3656315" indent="0" algn="ctr">
              <a:buNone/>
              <a:defRPr/>
            </a:lvl7pPr>
            <a:lvl8pPr marL="4265707" indent="0" algn="ctr">
              <a:buNone/>
              <a:defRPr/>
            </a:lvl8pPr>
            <a:lvl9pPr marL="4875093"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58FC9C3-7625-4BB1-8C16-0AADB69A58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70776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81E6D88-B232-493C-A418-E0D4A0645B00}"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6"/>
          <p:cNvSpPr>
            <a:spLocks/>
          </p:cNvSpPr>
          <p:nvPr/>
        </p:nvSpPr>
        <p:spPr bwMode="auto">
          <a:xfrm>
            <a:off x="6548986" y="6353193"/>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0894B1D-55BC-44FC-8563-C392EA9DC6C0}"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5954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ABFD071F-4D4B-4241-A223-9580AAE415A8}"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77E74DB-59E2-43CF-9883-5030CB4E241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912930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64584392-2DE1-4DC5-A4E1-9BC3813ECED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B66B0B3B-0790-4BB4-A31C-7762E5C1377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3463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5B6FE566-9A93-4C2E-97C9-0B712251033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72FF8DA-B29B-42A2-A87A-6410E72A39C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49027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C151C0D4-025B-4471-8F09-7909A613E9E5}"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9C9DD2B-D956-4489-825A-6C2EADB1E1DF}"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4829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9" name="Text Placeholder 2"/>
          <p:cNvSpPr>
            <a:spLocks noGrp="1"/>
          </p:cNvSpPr>
          <p:nvPr>
            <p:ph type="body" idx="1"/>
          </p:nvPr>
        </p:nvSpPr>
        <p:spPr>
          <a:xfrm>
            <a:off x="304800" y="952501"/>
            <a:ext cx="10972800" cy="4983163"/>
          </a:xfrm>
          <a:prstGeom prst="rect">
            <a:avLst/>
          </a:prstGeom>
        </p:spPr>
        <p:txBody>
          <a:bodyPr vert="horz" lIns="121882" tIns="60941" rIns="121882" bIns="60941"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590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118D1BC-E9CC-4CE5-9269-F194CE49C32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1CDB6A97-F673-4B56-BDFC-CDBD7CB84FD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3153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D79F96D0-B4C8-4C9B-902A-264FD8443F96}"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6" name="Freeform 5"/>
          <p:cNvSpPr>
            <a:spLocks/>
          </p:cNvSpPr>
          <p:nvPr/>
        </p:nvSpPr>
        <p:spPr bwMode="auto">
          <a:xfrm>
            <a:off x="6534170"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F0C07FF-0891-48C3-917E-B4B18A5A38DD}"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97137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2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39971542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326CD85-887B-40E9-B48E-13BF36EBC8F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6"/>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F283965D-901F-48B6-B0F9-F9155BB093B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83799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34B09508-1537-4945-9224-B5713346165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E1864CD-1A0F-4F66-82B0-5FD07955E8B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6172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42B422E-40F5-4C55-89F7-6F35F77F2D31}"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CC0DCE1-0A53-40F2-9942-91C296140E86}"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15871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F1982CF2-38C5-43B9-BACA-61DCE75090F4}"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0085935-76E8-4456-AF60-B900F7C4842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9428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1749486-3B4E-4B23-B531-A9A17A9CF567}"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A150812-4058-457A-9C4C-B433F47BB38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2735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B1D0C65-FD15-4285-9887-D4D60E60E93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42CEB11-D8D2-42E7-8EFF-639EC02AB2C9}"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42737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5" name="Picture 14" descr="DT_Logo-Shading_Tag_3"/>
          <p:cNvPicPr>
            <a:picLocks noChangeAspect="1" noChangeArrowheads="1"/>
          </p:cNvPicPr>
          <p:nvPr userDrawn="1"/>
        </p:nvPicPr>
        <p:blipFill>
          <a:blip r:embed="rId2" cstate="print"/>
          <a:srcRect/>
          <a:stretch>
            <a:fillRect/>
          </a:stretch>
        </p:blipFill>
        <p:spPr bwMode="auto">
          <a:xfrm>
            <a:off x="9144000" y="60325"/>
            <a:ext cx="2779184" cy="625475"/>
          </a:xfrm>
          <a:prstGeom prst="rect">
            <a:avLst/>
          </a:prstGeom>
          <a:noFill/>
        </p:spPr>
      </p:pic>
      <p:pic>
        <p:nvPicPr>
          <p:cNvPr id="16" name="Picture 17" descr="Bar_2"/>
          <p:cNvPicPr>
            <a:picLocks noChangeArrowheads="1"/>
          </p:cNvPicPr>
          <p:nvPr userDrawn="1"/>
        </p:nvPicPr>
        <p:blipFill>
          <a:blip r:embed="rId3" cstate="print"/>
          <a:srcRect/>
          <a:stretch>
            <a:fillRect/>
          </a:stretch>
        </p:blipFill>
        <p:spPr bwMode="auto">
          <a:xfrm>
            <a:off x="304815" y="685803"/>
            <a:ext cx="11578167" cy="26988"/>
          </a:xfrm>
          <a:prstGeom prst="rect">
            <a:avLst/>
          </a:prstGeom>
          <a:noFill/>
        </p:spPr>
      </p:pic>
      <p:sp>
        <p:nvSpPr>
          <p:cNvPr id="12" name="Content Placeholder 2"/>
          <p:cNvSpPr>
            <a:spLocks noGrp="1"/>
          </p:cNvSpPr>
          <p:nvPr>
            <p:ph idx="10"/>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8" name="Date Placeholder 7"/>
          <p:cNvSpPr>
            <a:spLocks noGrp="1"/>
          </p:cNvSpPr>
          <p:nvPr>
            <p:ph type="dt" sz="half" idx="11"/>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E1D3559E-81FC-4C7D-B2D0-8A1C6E028986}"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9" name="Slide Number Placeholder 8"/>
          <p:cNvSpPr>
            <a:spLocks noGrp="1"/>
          </p:cNvSpPr>
          <p:nvPr>
            <p:ph type="sldNum" sz="quarter" idx="12"/>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3" name="Footer Placeholder 12"/>
          <p:cNvSpPr>
            <a:spLocks noGrp="1"/>
          </p:cNvSpPr>
          <p:nvPr>
            <p:ph type="ftr" sz="quarter" idx="13"/>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4" name="Picture 17" descr="Bar_2"/>
          <p:cNvPicPr preferRelativeResize="0">
            <a:picLocks noChangeArrowheads="1"/>
          </p:cNvPicPr>
          <p:nvPr userDrawn="1"/>
        </p:nvPicPr>
        <p:blipFill>
          <a:blip r:embed="rId3" cstate="print"/>
          <a:srcRect/>
          <a:stretch>
            <a:fillRect/>
          </a:stretch>
        </p:blipFill>
        <p:spPr bwMode="auto">
          <a:xfrm rot="10800000">
            <a:off x="304815" y="6527800"/>
            <a:ext cx="11578167" cy="27432"/>
          </a:xfrm>
          <a:prstGeom prst="rect">
            <a:avLst/>
          </a:prstGeom>
          <a:noFill/>
        </p:spPr>
      </p:pic>
      <p:sp>
        <p:nvSpPr>
          <p:cNvPr id="1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2765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25C32031-0853-44DD-9913-F211305A2A3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43C8208-11E7-4236-942C-24421D3A3E1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1124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410180286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grpSp>
        <p:nvGrpSpPr>
          <p:cNvPr id="5" name="Group 4"/>
          <p:cNvGrpSpPr/>
          <p:nvPr userDrawn="1"/>
        </p:nvGrpSpPr>
        <p:grpSpPr>
          <a:xfrm>
            <a:off x="-1" y="459558"/>
            <a:ext cx="12192001" cy="5369199"/>
            <a:chOff x="-1" y="459543"/>
            <a:chExt cx="9144001" cy="5369198"/>
          </a:xfrm>
        </p:grpSpPr>
        <p:grpSp>
          <p:nvGrpSpPr>
            <p:cNvPr id="7" name="Group 6"/>
            <p:cNvGrpSpPr/>
            <p:nvPr/>
          </p:nvGrpSpPr>
          <p:grpSpPr>
            <a:xfrm>
              <a:off x="-1" y="1142999"/>
              <a:ext cx="9144001" cy="4685742"/>
              <a:chOff x="-1" y="1142999"/>
              <a:chExt cx="9144001" cy="4685742"/>
            </a:xfrm>
          </p:grpSpPr>
          <p:grpSp>
            <p:nvGrpSpPr>
              <p:cNvPr id="47" name="Group 46"/>
              <p:cNvGrpSpPr/>
              <p:nvPr/>
            </p:nvGrpSpPr>
            <p:grpSpPr>
              <a:xfrm>
                <a:off x="-1" y="1146174"/>
                <a:ext cx="8076795" cy="4682567"/>
                <a:chOff x="-1" y="1146174"/>
                <a:chExt cx="8076795" cy="4682567"/>
              </a:xfrm>
            </p:grpSpPr>
            <p:sp>
              <p:nvSpPr>
                <p:cNvPr id="48" name="Rounded Rectangle 47"/>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0"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2" name="Rounded Rectangle 51"/>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4" name="Rounded Rectangle 53"/>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6" name="Rounded Rectangle 5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26" name="Round Same Side Corner Rectangle 2"/>
              <p:cNvSpPr/>
              <p:nvPr/>
            </p:nvSpPr>
            <p:spPr>
              <a:xfrm rot="5400000" flipV="1">
                <a:off x="6306294" y="1051669"/>
                <a:ext cx="2746375" cy="2929036"/>
              </a:xfrm>
              <a:custGeom>
                <a:avLst/>
                <a:gdLst/>
                <a:ahLst/>
                <a:cxnLst/>
                <a:rect l="l" t="t" r="r" b="b"/>
                <a:pathLst>
                  <a:path w="2746375" h="2929036">
                    <a:moveTo>
                      <a:pt x="0" y="2819400"/>
                    </a:moveTo>
                    <a:lnTo>
                      <a:pt x="0" y="2929036"/>
                    </a:lnTo>
                    <a:lnTo>
                      <a:pt x="2743200" y="2929036"/>
                    </a:lnTo>
                    <a:lnTo>
                      <a:pt x="2743200" y="2926080"/>
                    </a:lnTo>
                    <a:lnTo>
                      <a:pt x="2746375" y="2926080"/>
                    </a:lnTo>
                    <a:lnTo>
                      <a:pt x="2746375" y="70061"/>
                    </a:lnTo>
                    <a:cubicBezTo>
                      <a:pt x="2746375" y="31367"/>
                      <a:pt x="2715008" y="0"/>
                      <a:pt x="2676314" y="0"/>
                    </a:cubicBezTo>
                    <a:lnTo>
                      <a:pt x="73236" y="0"/>
                    </a:lnTo>
                    <a:cubicBezTo>
                      <a:pt x="34542" y="0"/>
                      <a:pt x="3175" y="31367"/>
                      <a:pt x="3175" y="70061"/>
                    </a:cubicBezTo>
                    <a:lnTo>
                      <a:pt x="3175" y="2819400"/>
                    </a:ln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31" name="Group 30"/>
            <p:cNvGrpSpPr/>
            <p:nvPr userDrawn="1"/>
          </p:nvGrpSpPr>
          <p:grpSpPr>
            <a:xfrm>
              <a:off x="357615" y="459543"/>
              <a:ext cx="1596108" cy="402601"/>
              <a:chOff x="-12977813" y="-16503650"/>
              <a:chExt cx="35099626" cy="8853487"/>
            </a:xfrm>
          </p:grpSpPr>
          <p:sp>
            <p:nvSpPr>
              <p:cNvPr id="32"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3"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4"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b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dirty="0"/>
              <a:t>Click to edit Master text styles</a:t>
            </a:r>
          </a:p>
          <a:p>
            <a:pPr lvl="1"/>
            <a:r>
              <a:rPr dirty="0"/>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a:t>Click to edit Master text styles</a:t>
            </a:r>
          </a:p>
        </p:txBody>
      </p:sp>
      <p:grpSp>
        <p:nvGrpSpPr>
          <p:cNvPr id="58" name="Group 57"/>
          <p:cNvGrpSpPr/>
          <p:nvPr userDrawn="1"/>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39"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1641147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1" y="459558"/>
            <a:ext cx="10769060" cy="5369199"/>
            <a:chOff x="-1" y="459543"/>
            <a:chExt cx="8076795" cy="5369198"/>
          </a:xfrm>
        </p:grpSpPr>
        <p:grpSp>
          <p:nvGrpSpPr>
            <p:cNvPr id="10" name="Group 9"/>
            <p:cNvGrpSpPr/>
            <p:nvPr/>
          </p:nvGrpSpPr>
          <p:grpSpPr>
            <a:xfrm>
              <a:off x="-1" y="1146174"/>
              <a:ext cx="8076795" cy="4682567"/>
              <a:chOff x="-1" y="1146174"/>
              <a:chExt cx="8076795" cy="4682567"/>
            </a:xfrm>
          </p:grpSpPr>
          <p:sp>
            <p:nvSpPr>
              <p:cNvPr id="30" name="Rounded Rectangle 29"/>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1"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4" name="Rounded Rectangle 33"/>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5" name="Rounded Rectangle 34"/>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6" name="Rounded Rectangle 3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6" name="Group 55"/>
            <p:cNvGrpSpPr/>
            <p:nvPr userDrawn="1"/>
          </p:nvGrpSpPr>
          <p:grpSpPr>
            <a:xfrm>
              <a:off x="357615" y="459543"/>
              <a:ext cx="1596108" cy="402601"/>
              <a:chOff x="-12977813" y="-16503650"/>
              <a:chExt cx="35099626" cy="8853487"/>
            </a:xfrm>
          </p:grpSpPr>
          <p:sp>
            <p:nvSpPr>
              <p:cNvPr id="57"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8"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9"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a:t>Click to edit Master text styles</a:t>
            </a:r>
          </a:p>
          <a:p>
            <a:pPr lvl="1"/>
            <a:r>
              <a:rPr/>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dirty="0"/>
              <a:t>Click to edit Master text styles</a:t>
            </a:r>
          </a:p>
        </p:txBody>
      </p:sp>
      <p:sp>
        <p:nvSpPr>
          <p:cNvPr id="8" name="Picture Placeholder 7"/>
          <p:cNvSpPr>
            <a:spLocks noGrp="1"/>
          </p:cNvSpPr>
          <p:nvPr userDrawn="1">
            <p:ph type="pic" sz="quarter" idx="20"/>
          </p:nvPr>
        </p:nvSpPr>
        <p:spPr>
          <a:xfrm>
            <a:off x="8286620" y="1143017"/>
            <a:ext cx="3905381" cy="2746375"/>
          </a:xfrm>
          <a:custGeom>
            <a:avLst/>
            <a:gdLst/>
            <a:ahLst/>
            <a:cxnLst/>
            <a:rect l="l" t="t" r="r" b="b"/>
            <a:pathLst>
              <a:path w="2929036" h="2746375">
                <a:moveTo>
                  <a:pt x="2819400" y="0"/>
                </a:moveTo>
                <a:lnTo>
                  <a:pt x="2929036" y="0"/>
                </a:lnTo>
                <a:lnTo>
                  <a:pt x="2929036" y="2743200"/>
                </a:lnTo>
                <a:lnTo>
                  <a:pt x="2926080" y="2743200"/>
                </a:lnTo>
                <a:lnTo>
                  <a:pt x="2926080" y="2746375"/>
                </a:lnTo>
                <a:lnTo>
                  <a:pt x="70061" y="2746375"/>
                </a:lnTo>
                <a:cubicBezTo>
                  <a:pt x="31367" y="2746375"/>
                  <a:pt x="0" y="2715008"/>
                  <a:pt x="0" y="2676314"/>
                </a:cubicBezTo>
                <a:lnTo>
                  <a:pt x="0" y="73236"/>
                </a:lnTo>
                <a:cubicBezTo>
                  <a:pt x="0" y="34542"/>
                  <a:pt x="31367" y="3175"/>
                  <a:pt x="70061" y="3175"/>
                </a:cubicBezTo>
                <a:lnTo>
                  <a:pt x="2819400" y="3175"/>
                </a:lnTo>
                <a:close/>
              </a:path>
            </a:pathLst>
          </a:custGeom>
          <a:solidFill>
            <a:srgbClr val="8B8D8E"/>
          </a:solidFill>
        </p:spPr>
        <p:txBody>
          <a:bodyPr/>
          <a:lstStyle>
            <a:lvl1pPr marL="0" indent="0" algn="ctr">
              <a:buNone/>
              <a:defRPr>
                <a:solidFill>
                  <a:srgbClr val="FFFFFF"/>
                </a:solidFill>
              </a:defRPr>
            </a:lvl1pPr>
          </a:lstStyle>
          <a:p>
            <a:endParaRPr/>
          </a:p>
        </p:txBody>
      </p:sp>
      <p:grpSp>
        <p:nvGrpSpPr>
          <p:cNvPr id="42" name="Group 41"/>
          <p:cNvGrpSpPr/>
          <p:nvPr userDrawn="1"/>
        </p:nvGrpSpPr>
        <p:grpSpPr>
          <a:xfrm>
            <a:off x="-961813" y="37763"/>
            <a:ext cx="792480" cy="5816900"/>
            <a:chOff x="-721360" y="37760"/>
            <a:chExt cx="594360" cy="5816900"/>
          </a:xfrm>
        </p:grpSpPr>
        <p:sp>
          <p:nvSpPr>
            <p:cNvPr id="4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4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4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4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4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5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5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5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55"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3226310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771335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9" name="Group 18"/>
          <p:cNvGrpSpPr/>
          <p:nvPr userDrawn="1"/>
        </p:nvGrpSpPr>
        <p:grpSpPr>
          <a:xfrm>
            <a:off x="-961812" y="37760"/>
            <a:ext cx="13153815" cy="6820240"/>
            <a:chOff x="-721360" y="37760"/>
            <a:chExt cx="9865361" cy="6820240"/>
          </a:xfrm>
        </p:grpSpPr>
        <p:sp>
          <p:nvSpPr>
            <p:cNvPr id="8" name="Round Same Side Corner Rectangle 7"/>
            <p:cNvSpPr/>
            <p:nvPr/>
          </p:nvSpPr>
          <p:spPr>
            <a:xfrm rot="5400000">
              <a:off x="1719902" y="-573729"/>
              <a:ext cx="3904425" cy="7344229"/>
            </a:xfrm>
            <a:prstGeom prst="round2SameRect">
              <a:avLst>
                <a:gd name="adj1" fmla="val 2821"/>
                <a:gd name="adj2" fmla="val 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 Same Side Corner Rectangle 34"/>
            <p:cNvSpPr/>
            <p:nvPr/>
          </p:nvSpPr>
          <p:spPr>
            <a:xfrm rot="16200000">
              <a:off x="5841028" y="2940424"/>
              <a:ext cx="3921483" cy="2684461"/>
            </a:xfrm>
            <a:custGeom>
              <a:avLst/>
              <a:gdLst/>
              <a:ahLst/>
              <a:cxnLst/>
              <a:rect l="l" t="t" r="r" b="b"/>
              <a:pathLst>
                <a:path w="3921483" h="2684461">
                  <a:moveTo>
                    <a:pt x="3921483" y="101762"/>
                  </a:moveTo>
                  <a:lnTo>
                    <a:pt x="3921483" y="2684461"/>
                  </a:lnTo>
                  <a:lnTo>
                    <a:pt x="0" y="2684461"/>
                  </a:lnTo>
                  <a:lnTo>
                    <a:pt x="0" y="101762"/>
                  </a:lnTo>
                  <a:cubicBezTo>
                    <a:pt x="0" y="45560"/>
                    <a:pt x="45560" y="0"/>
                    <a:pt x="101762" y="0"/>
                  </a:cubicBezTo>
                  <a:lnTo>
                    <a:pt x="3819721" y="0"/>
                  </a:lnTo>
                  <a:cubicBezTo>
                    <a:pt x="3875923" y="0"/>
                    <a:pt x="3921483" y="45560"/>
                    <a:pt x="3921483" y="101762"/>
                  </a:cubicBez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 Same Side Corner Rectangle 3"/>
            <p:cNvSpPr/>
            <p:nvPr/>
          </p:nvSpPr>
          <p:spPr>
            <a:xfrm rot="5400000">
              <a:off x="-465074" y="5014831"/>
              <a:ext cx="1250187" cy="320041"/>
            </a:xfrm>
            <a:custGeom>
              <a:avLst/>
              <a:gdLst/>
              <a:ahLst/>
              <a:cxnLst/>
              <a:rect l="l" t="t" r="r" b="b"/>
              <a:pathLst>
                <a:path w="1250187" h="320041">
                  <a:moveTo>
                    <a:pt x="0" y="320041"/>
                  </a:moveTo>
                  <a:lnTo>
                    <a:pt x="0" y="59623"/>
                  </a:lnTo>
                  <a:cubicBezTo>
                    <a:pt x="0" y="26694"/>
                    <a:pt x="26694" y="0"/>
                    <a:pt x="59623" y="0"/>
                  </a:cubicBezTo>
                  <a:lnTo>
                    <a:pt x="1190564" y="0"/>
                  </a:lnTo>
                  <a:cubicBezTo>
                    <a:pt x="1223493" y="0"/>
                    <a:pt x="1250187" y="26694"/>
                    <a:pt x="1250187" y="59623"/>
                  </a:cubicBezTo>
                  <a:lnTo>
                    <a:pt x="1250187" y="320041"/>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Round Same Side Corner Rectangle 4"/>
            <p:cNvSpPr/>
            <p:nvPr/>
          </p:nvSpPr>
          <p:spPr>
            <a:xfrm rot="16200000">
              <a:off x="7567441" y="5281439"/>
              <a:ext cx="2703176" cy="449945"/>
            </a:xfrm>
            <a:custGeom>
              <a:avLst/>
              <a:gdLst/>
              <a:ahLst/>
              <a:cxnLst/>
              <a:rect l="l" t="t" r="r" b="b"/>
              <a:pathLst>
                <a:path w="2431138" h="449945">
                  <a:moveTo>
                    <a:pt x="2431138" y="72207"/>
                  </a:moveTo>
                  <a:lnTo>
                    <a:pt x="2431138" y="449945"/>
                  </a:lnTo>
                  <a:lnTo>
                    <a:pt x="0" y="449945"/>
                  </a:lnTo>
                  <a:lnTo>
                    <a:pt x="0" y="0"/>
                  </a:lnTo>
                  <a:lnTo>
                    <a:pt x="2358931" y="0"/>
                  </a:lnTo>
                  <a:cubicBezTo>
                    <a:pt x="2398810" y="0"/>
                    <a:pt x="2431138" y="32328"/>
                    <a:pt x="2431138" y="72207"/>
                  </a:cubicBezTo>
                  <a:close/>
                </a:path>
              </a:pathLst>
            </a:custGeom>
            <a:solidFill>
              <a:srgbClr val="A2A4A5">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7" name="Round Same Side Corner Rectangle 27"/>
            <p:cNvSpPr/>
            <p:nvPr/>
          </p:nvSpPr>
          <p:spPr>
            <a:xfrm rot="16200000">
              <a:off x="7874741" y="4974138"/>
              <a:ext cx="2088572" cy="449942"/>
            </a:xfrm>
            <a:custGeom>
              <a:avLst/>
              <a:gdLst/>
              <a:ahLst/>
              <a:cxnLst/>
              <a:rect l="l" t="t" r="r" b="b"/>
              <a:pathLst>
                <a:path w="2088572" h="449942">
                  <a:moveTo>
                    <a:pt x="2088572" y="72207"/>
                  </a:moveTo>
                  <a:lnTo>
                    <a:pt x="2088572" y="449942"/>
                  </a:lnTo>
                  <a:lnTo>
                    <a:pt x="0" y="449942"/>
                  </a:lnTo>
                  <a:lnTo>
                    <a:pt x="0" y="0"/>
                  </a:lnTo>
                  <a:lnTo>
                    <a:pt x="2016365" y="0"/>
                  </a:lnTo>
                  <a:cubicBezTo>
                    <a:pt x="2056244" y="0"/>
                    <a:pt x="2088572" y="32328"/>
                    <a:pt x="2088572" y="72207"/>
                  </a:cubicBezTo>
                  <a:close/>
                </a:path>
              </a:pathLst>
            </a:custGeom>
            <a:solidFill>
              <a:srgbClr val="2655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5" name="Group 4"/>
            <p:cNvGrpSpPr/>
            <p:nvPr userDrawn="1"/>
          </p:nvGrpSpPr>
          <p:grpSpPr>
            <a:xfrm>
              <a:off x="0" y="4549758"/>
              <a:ext cx="711201" cy="784804"/>
              <a:chOff x="0" y="4549758"/>
              <a:chExt cx="711201" cy="784804"/>
            </a:xfrm>
          </p:grpSpPr>
          <p:sp>
            <p:nvSpPr>
              <p:cNvPr id="10" name="Rounded Rectangle 9"/>
              <p:cNvSpPr/>
              <p:nvPr/>
            </p:nvSpPr>
            <p:spPr>
              <a:xfrm>
                <a:off x="221998" y="4845359"/>
                <a:ext cx="489203" cy="489203"/>
              </a:xfrm>
              <a:prstGeom prst="roundRect">
                <a:avLst>
                  <a:gd name="adj" fmla="val 82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2" name="Round Same Side Corner Rectangle 3"/>
              <p:cNvSpPr/>
              <p:nvPr userDrawn="1"/>
            </p:nvSpPr>
            <p:spPr>
              <a:xfrm rot="5400000">
                <a:off x="26418" y="5040940"/>
                <a:ext cx="489203" cy="98042"/>
              </a:xfrm>
              <a:custGeom>
                <a:avLst/>
                <a:gdLst/>
                <a:ahLst/>
                <a:cxnLst/>
                <a:rect l="l" t="t" r="r" b="b"/>
                <a:pathLst>
                  <a:path w="489203" h="98042">
                    <a:moveTo>
                      <a:pt x="0" y="57497"/>
                    </a:moveTo>
                    <a:lnTo>
                      <a:pt x="0" y="0"/>
                    </a:lnTo>
                    <a:lnTo>
                      <a:pt x="489203" y="0"/>
                    </a:lnTo>
                    <a:lnTo>
                      <a:pt x="489203" y="57497"/>
                    </a:lnTo>
                    <a:cubicBezTo>
                      <a:pt x="489203" y="79889"/>
                      <a:pt x="471050" y="98042"/>
                      <a:pt x="448658" y="98042"/>
                    </a:cubicBezTo>
                    <a:lnTo>
                      <a:pt x="40545" y="98042"/>
                    </a:lnTo>
                    <a:cubicBezTo>
                      <a:pt x="18153" y="98042"/>
                      <a:pt x="0" y="79889"/>
                      <a:pt x="0" y="57497"/>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 Same Side Corner Rectangle 12"/>
              <p:cNvSpPr/>
              <p:nvPr userDrawn="1"/>
            </p:nvSpPr>
            <p:spPr>
              <a:xfrm rot="5400000">
                <a:off x="-90399" y="4640157"/>
                <a:ext cx="500840" cy="320041"/>
              </a:xfrm>
              <a:custGeom>
                <a:avLst/>
                <a:gdLst/>
                <a:ahLst/>
                <a:cxnLst/>
                <a:rect l="l" t="t" r="r" b="b"/>
                <a:pathLst>
                  <a:path w="500840" h="320041">
                    <a:moveTo>
                      <a:pt x="0" y="320041"/>
                    </a:moveTo>
                    <a:lnTo>
                      <a:pt x="0" y="59623"/>
                    </a:lnTo>
                    <a:cubicBezTo>
                      <a:pt x="0" y="26694"/>
                      <a:pt x="26694" y="0"/>
                      <a:pt x="59623" y="0"/>
                    </a:cubicBezTo>
                    <a:lnTo>
                      <a:pt x="500840" y="0"/>
                    </a:lnTo>
                    <a:lnTo>
                      <a:pt x="500840" y="320041"/>
                    </a:ln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4" name="Round Same Side Corner Rectangle 15"/>
              <p:cNvSpPr/>
              <p:nvPr userDrawn="1"/>
            </p:nvSpPr>
            <p:spPr>
              <a:xfrm rot="5400000">
                <a:off x="363980" y="4703377"/>
                <a:ext cx="205239" cy="489203"/>
              </a:xfrm>
              <a:custGeom>
                <a:avLst/>
                <a:gdLst/>
                <a:ahLst/>
                <a:cxnLst/>
                <a:rect l="l" t="t" r="r" b="b"/>
                <a:pathLst>
                  <a:path w="205239" h="489203">
                    <a:moveTo>
                      <a:pt x="0" y="448658"/>
                    </a:moveTo>
                    <a:lnTo>
                      <a:pt x="0" y="40545"/>
                    </a:lnTo>
                    <a:cubicBezTo>
                      <a:pt x="0" y="18153"/>
                      <a:pt x="18153" y="0"/>
                      <a:pt x="40545" y="0"/>
                    </a:cubicBezTo>
                    <a:lnTo>
                      <a:pt x="205239" y="0"/>
                    </a:lnTo>
                    <a:lnTo>
                      <a:pt x="205239" y="489203"/>
                    </a:lnTo>
                    <a:lnTo>
                      <a:pt x="40545" y="489203"/>
                    </a:lnTo>
                    <a:cubicBezTo>
                      <a:pt x="18153" y="489203"/>
                      <a:pt x="0" y="471050"/>
                      <a:pt x="0" y="44865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5" name="Round Same Side Corner Rectangle 12"/>
              <p:cNvSpPr/>
              <p:nvPr userDrawn="1"/>
            </p:nvSpPr>
            <p:spPr>
              <a:xfrm rot="5400000">
                <a:off x="168401" y="4898957"/>
                <a:ext cx="205239" cy="98044"/>
              </a:xfrm>
              <a:custGeom>
                <a:avLst/>
                <a:gdLst/>
                <a:ahLst/>
                <a:cxnLst/>
                <a:rect l="l" t="t" r="r" b="b"/>
                <a:pathLst>
                  <a:path w="205239" h="98044">
                    <a:moveTo>
                      <a:pt x="0" y="57499"/>
                    </a:moveTo>
                    <a:lnTo>
                      <a:pt x="0" y="0"/>
                    </a:lnTo>
                    <a:lnTo>
                      <a:pt x="205239" y="0"/>
                    </a:lnTo>
                    <a:lnTo>
                      <a:pt x="205239" y="98044"/>
                    </a:lnTo>
                    <a:lnTo>
                      <a:pt x="40545" y="98044"/>
                    </a:lnTo>
                    <a:cubicBezTo>
                      <a:pt x="18153" y="98044"/>
                      <a:pt x="0" y="79891"/>
                      <a:pt x="0" y="57499"/>
                    </a:cubicBezTo>
                    <a:close/>
                  </a:path>
                </a:pathLst>
              </a:custGeom>
              <a:solidFill>
                <a:srgbClr val="8F5C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40" name="Freeform 6"/>
            <p:cNvSpPr>
              <a:spLocks noEditPoints="1"/>
            </p:cNvSpPr>
            <p:nvPr/>
          </p:nvSpPr>
          <p:spPr bwMode="auto">
            <a:xfrm>
              <a:off x="475599" y="459543"/>
              <a:ext cx="403611" cy="400580"/>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1" name="Freeform 7"/>
            <p:cNvSpPr>
              <a:spLocks noEditPoints="1"/>
            </p:cNvSpPr>
            <p:nvPr/>
          </p:nvSpPr>
          <p:spPr bwMode="auto">
            <a:xfrm>
              <a:off x="962661" y="515273"/>
              <a:ext cx="1017149" cy="346871"/>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2" name="Freeform 8"/>
            <p:cNvSpPr>
              <a:spLocks noEditPoints="1"/>
            </p:cNvSpPr>
            <p:nvPr/>
          </p:nvSpPr>
          <p:spPr bwMode="auto">
            <a:xfrm>
              <a:off x="2010490" y="800783"/>
              <a:ext cx="61217" cy="61217"/>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Round Same Side Corner Rectangle 37"/>
            <p:cNvSpPr/>
            <p:nvPr userDrawn="1"/>
          </p:nvSpPr>
          <p:spPr>
            <a:xfrm rot="5400000">
              <a:off x="5537542" y="3243910"/>
              <a:ext cx="2728685" cy="884690"/>
            </a:xfrm>
            <a:custGeom>
              <a:avLst/>
              <a:gdLst/>
              <a:ahLst/>
              <a:cxnLst/>
              <a:rect l="l" t="t" r="r" b="b"/>
              <a:pathLst>
                <a:path w="2728685" h="884690">
                  <a:moveTo>
                    <a:pt x="0" y="782928"/>
                  </a:moveTo>
                  <a:lnTo>
                    <a:pt x="0" y="0"/>
                  </a:lnTo>
                  <a:lnTo>
                    <a:pt x="2618541" y="0"/>
                  </a:lnTo>
                  <a:cubicBezTo>
                    <a:pt x="2679372" y="0"/>
                    <a:pt x="2728685" y="49313"/>
                    <a:pt x="2728685" y="110144"/>
                  </a:cubicBezTo>
                  <a:lnTo>
                    <a:pt x="2728685" y="884690"/>
                  </a:lnTo>
                  <a:lnTo>
                    <a:pt x="101762" y="884690"/>
                  </a:lnTo>
                  <a:cubicBezTo>
                    <a:pt x="45560" y="884690"/>
                    <a:pt x="0" y="839130"/>
                    <a:pt x="0" y="782928"/>
                  </a:cubicBezTo>
                  <a:close/>
                </a:path>
              </a:pathLst>
            </a:custGeom>
            <a:solidFill>
              <a:srgbClr val="2C83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28" name="Group 27"/>
            <p:cNvGrpSpPr/>
            <p:nvPr userDrawn="1"/>
          </p:nvGrpSpPr>
          <p:grpSpPr>
            <a:xfrm>
              <a:off x="-721360" y="37760"/>
              <a:ext cx="594360" cy="5816900"/>
              <a:chOff x="-721360" y="37760"/>
              <a:chExt cx="594360" cy="5816900"/>
            </a:xfrm>
          </p:grpSpPr>
          <p:sp>
            <p:nvSpPr>
              <p:cNvPr id="2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3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3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3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3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3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3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3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3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3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grpSp>
      <p:sp>
        <p:nvSpPr>
          <p:cNvPr id="2" name="Title 1"/>
          <p:cNvSpPr>
            <a:spLocks noGrp="1"/>
          </p:cNvSpPr>
          <p:nvPr userDrawn="1">
            <p:ph type="title"/>
          </p:nvPr>
        </p:nvSpPr>
        <p:spPr>
          <a:xfrm>
            <a:off x="426719" y="1605285"/>
            <a:ext cx="8031480" cy="1977767"/>
          </a:xfrm>
        </p:spPr>
        <p:txBody>
          <a:bodyPr anchor="t"/>
          <a:lstStyle>
            <a:lvl1pPr algn="l">
              <a:defRPr sz="4300" b="1" cap="none" baseline="0"/>
            </a:lvl1pPr>
          </a:lstStyle>
          <a:p>
            <a:r>
              <a:rPr dirty="0"/>
              <a:t>Click to edit Master title style</a:t>
            </a:r>
          </a:p>
        </p:txBody>
      </p:sp>
      <p:sp>
        <p:nvSpPr>
          <p:cNvPr id="3" name="Text Placeholder 2"/>
          <p:cNvSpPr>
            <a:spLocks noGrp="1"/>
          </p:cNvSpPr>
          <p:nvPr userDrawn="1">
            <p:ph type="body" idx="1"/>
          </p:nvPr>
        </p:nvSpPr>
        <p:spPr>
          <a:xfrm>
            <a:off x="426719" y="3666389"/>
            <a:ext cx="8031480" cy="429768"/>
          </a:xfrm>
        </p:spPr>
        <p:txBody>
          <a:bodyPr anchor="t"/>
          <a:lstStyle>
            <a:lvl1pPr marL="0" indent="0">
              <a:buNone/>
              <a:defRPr sz="2700">
                <a:solidFill>
                  <a:schemeClr val="accent1"/>
                </a:solidFill>
              </a:defRPr>
            </a:lvl1pPr>
            <a:lvl2pPr marL="609411" indent="0">
              <a:buNone/>
              <a:defRPr sz="2400">
                <a:solidFill>
                  <a:schemeClr val="tx1">
                    <a:tint val="75000"/>
                  </a:schemeClr>
                </a:solidFill>
              </a:defRPr>
            </a:lvl2pPr>
            <a:lvl3pPr marL="1218840" indent="0">
              <a:buNone/>
              <a:defRPr sz="2100">
                <a:solidFill>
                  <a:schemeClr val="tx1">
                    <a:tint val="75000"/>
                  </a:schemeClr>
                </a:solidFill>
              </a:defRPr>
            </a:lvl3pPr>
            <a:lvl4pPr marL="1828256" indent="0">
              <a:buNone/>
              <a:defRPr sz="1900">
                <a:solidFill>
                  <a:schemeClr val="tx1">
                    <a:tint val="75000"/>
                  </a:schemeClr>
                </a:solidFill>
              </a:defRPr>
            </a:lvl4pPr>
            <a:lvl5pPr marL="2437678" indent="0">
              <a:buNone/>
              <a:defRPr sz="1900">
                <a:solidFill>
                  <a:schemeClr val="tx1">
                    <a:tint val="75000"/>
                  </a:schemeClr>
                </a:solidFill>
              </a:defRPr>
            </a:lvl5pPr>
            <a:lvl6pPr marL="3047088" indent="0">
              <a:buNone/>
              <a:defRPr sz="1900">
                <a:solidFill>
                  <a:schemeClr val="tx1">
                    <a:tint val="75000"/>
                  </a:schemeClr>
                </a:solidFill>
              </a:defRPr>
            </a:lvl6pPr>
            <a:lvl7pPr marL="3656499" indent="0">
              <a:buNone/>
              <a:defRPr sz="1900">
                <a:solidFill>
                  <a:schemeClr val="tx1">
                    <a:tint val="75000"/>
                  </a:schemeClr>
                </a:solidFill>
              </a:defRPr>
            </a:lvl7pPr>
            <a:lvl8pPr marL="4265920"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val="503666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1043" y="859744"/>
            <a:ext cx="5644896" cy="5240043"/>
          </a:xfrm>
          <a:prstGeom prst="roundRect">
            <a:avLst>
              <a:gd name="adj" fmla="val 2311"/>
            </a:avLst>
          </a:prstGeom>
        </p:spPr>
        <p:txBody>
          <a:bodyPr>
            <a:normAutofit/>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4" name="Content Placeholder 3"/>
          <p:cNvSpPr>
            <a:spLocks noGrp="1"/>
          </p:cNvSpPr>
          <p:nvPr>
            <p:ph sz="half" idx="2"/>
          </p:nvPr>
        </p:nvSpPr>
        <p:spPr>
          <a:xfrm>
            <a:off x="6211971" y="859744"/>
            <a:ext cx="5644896" cy="5240043"/>
          </a:xfrm>
          <a:prstGeom prst="roundRect">
            <a:avLst>
              <a:gd name="adj" fmla="val 2516"/>
            </a:avLst>
          </a:prstGeom>
        </p:spPr>
        <p:txBody>
          <a:bodyPr>
            <a:normAutofit/>
          </a:bodyPr>
          <a:lstStyle>
            <a:lvl1pPr>
              <a:defRPr sz="2900"/>
            </a:lvl1pPr>
            <a:lvl2pPr>
              <a:defRPr sz="2400"/>
            </a:lvl2pPr>
            <a:lvl3pPr>
              <a:defRPr sz="2100"/>
            </a:lvl3pPr>
            <a:lvl4pPr>
              <a:defRPr sz="1900"/>
            </a:lvl4pPr>
            <a:lvl5pPr marL="1218840" indent="0">
              <a:buNone/>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8" name="Title 7"/>
          <p:cNvSpPr>
            <a:spLocks noGrp="1"/>
          </p:cNvSpPr>
          <p:nvPr>
            <p:ph type="title"/>
          </p:nvPr>
        </p:nvSpPr>
        <p:spPr>
          <a:xfrm>
            <a:off x="347619" y="178829"/>
            <a:ext cx="11509248" cy="584775"/>
          </a:xfrm>
        </p:spPr>
        <p:txBody>
          <a:bodyPr/>
          <a:lstStyle/>
          <a:p>
            <a:r>
              <a:rPr/>
              <a:t>Click to edit Master title style</a:t>
            </a:r>
          </a:p>
        </p:txBody>
      </p:sp>
      <p:sp>
        <p:nvSpPr>
          <p:cNvPr id="11" name="Slide Number Placeholder 10"/>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145157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34263086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5703785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ul- Bleed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custGeom>
            <a:avLst/>
            <a:gdLst/>
            <a:ahLst/>
            <a:cxnLst/>
            <a:rect l="l" t="t" r="r" b="b"/>
            <a:pathLst>
              <a:path w="9144000" h="6858000">
                <a:moveTo>
                  <a:pt x="0" y="0"/>
                </a:moveTo>
                <a:lnTo>
                  <a:pt x="9144000" y="0"/>
                </a:lnTo>
                <a:lnTo>
                  <a:pt x="9144000" y="6469062"/>
                </a:lnTo>
                <a:cubicBezTo>
                  <a:pt x="7995746" y="6469062"/>
                  <a:pt x="7995746" y="6469062"/>
                  <a:pt x="7995746" y="6469062"/>
                </a:cubicBezTo>
                <a:cubicBezTo>
                  <a:pt x="7972442" y="6469062"/>
                  <a:pt x="7953375" y="6483899"/>
                  <a:pt x="7953375" y="6501915"/>
                </a:cubicBezTo>
                <a:cubicBezTo>
                  <a:pt x="7953375" y="6781614"/>
                  <a:pt x="7953375" y="6857955"/>
                  <a:pt x="7953375" y="6858000"/>
                </a:cubicBezTo>
                <a:lnTo>
                  <a:pt x="7912100" y="6858000"/>
                </a:lnTo>
                <a:cubicBezTo>
                  <a:pt x="7912100" y="6857955"/>
                  <a:pt x="7912100" y="6781614"/>
                  <a:pt x="7912100" y="6501915"/>
                </a:cubicBezTo>
                <a:cubicBezTo>
                  <a:pt x="7912100" y="6483899"/>
                  <a:pt x="7894111" y="6469062"/>
                  <a:pt x="7870831" y="6469062"/>
                </a:cubicBezTo>
                <a:cubicBezTo>
                  <a:pt x="7870831" y="6469062"/>
                  <a:pt x="1146022" y="6469062"/>
                  <a:pt x="0" y="6469062"/>
                </a:cubicBezTo>
                <a:close/>
              </a:path>
            </a:pathLst>
          </a:custGeom>
          <a:solidFill>
            <a:srgbClr val="8B8D8E"/>
          </a:solidFill>
        </p:spPr>
        <p:txBody>
          <a:bodyPr/>
          <a:lstStyle>
            <a:lvl1pPr marL="0" indent="0">
              <a:buNone/>
              <a:defRPr>
                <a:solidFill>
                  <a:srgbClr val="FFFFFF"/>
                </a:solidFill>
              </a:defRPr>
            </a:lvl1pPr>
          </a:lstStyle>
          <a:p>
            <a:endParaRPr/>
          </a:p>
        </p:txBody>
      </p:sp>
      <p:sp>
        <p:nvSpPr>
          <p:cNvPr id="16" name="Text Placeholder 5"/>
          <p:cNvSpPr>
            <a:spLocks noGrp="1"/>
          </p:cNvSpPr>
          <p:nvPr>
            <p:ph type="body" sz="quarter" idx="16" hasCustomPrompt="1"/>
          </p:nvPr>
        </p:nvSpPr>
        <p:spPr>
          <a:xfrm rot="5400000">
            <a:off x="551126" y="360617"/>
            <a:ext cx="2898279" cy="4000499"/>
          </a:xfrm>
          <a:prstGeom prst="round2SameRect">
            <a:avLst>
              <a:gd name="adj1" fmla="val 3572"/>
              <a:gd name="adj2" fmla="val 0"/>
            </a:avLst>
          </a:prstGeom>
          <a:solidFill>
            <a:srgbClr val="C8E9F1">
              <a:alpha val="94118"/>
            </a:srgbClr>
          </a:solidFill>
        </p:spPr>
        <p:txBody>
          <a:bodyPr vert="vert270" lIns="1096947" tIns="365662" rIns="243769" bIns="609411"/>
          <a:lstStyle>
            <a:lvl1pPr marL="0" indent="0">
              <a:lnSpc>
                <a:spcPct val="110000"/>
              </a:lnSpc>
              <a:spcBef>
                <a:spcPts val="0"/>
              </a:spcBef>
              <a:buNone/>
              <a:defRPr sz="1900" baseline="0">
                <a:solidFill>
                  <a:srgbClr val="4D4F53"/>
                </a:solidFill>
              </a:defRPr>
            </a:lvl1pPr>
            <a:lvl2pPr marL="0" indent="0">
              <a:lnSpc>
                <a:spcPct val="110000"/>
              </a:lnSpc>
              <a:spcBef>
                <a:spcPts val="0"/>
              </a:spcBef>
              <a:buNone/>
              <a:defRPr sz="1900"/>
            </a:lvl2pPr>
            <a:lvl3pPr marL="0" indent="0">
              <a:lnSpc>
                <a:spcPct val="110000"/>
              </a:lnSpc>
              <a:spcBef>
                <a:spcPts val="0"/>
              </a:spcBef>
              <a:buNone/>
              <a:defRPr sz="1900"/>
            </a:lvl3pPr>
            <a:lvl4pPr marL="0" indent="0">
              <a:lnSpc>
                <a:spcPct val="110000"/>
              </a:lnSpc>
              <a:spcBef>
                <a:spcPts val="0"/>
              </a:spcBef>
              <a:buNone/>
              <a:defRPr sz="1900"/>
            </a:lvl4pPr>
            <a:lvl5pPr marL="0" indent="0">
              <a:lnSpc>
                <a:spcPct val="110000"/>
              </a:lnSpc>
              <a:spcBef>
                <a:spcPts val="0"/>
              </a:spcBef>
              <a:buNone/>
              <a:defRPr sz="1900"/>
            </a:lvl5pPr>
            <a:lvl6pPr marL="0" indent="0">
              <a:lnSpc>
                <a:spcPct val="110000"/>
              </a:lnSpc>
              <a:spcBef>
                <a:spcPts val="0"/>
              </a:spcBef>
              <a:buNone/>
              <a:defRPr sz="1900"/>
            </a:lvl6pPr>
            <a:lvl7pPr marL="0" indent="0">
              <a:lnSpc>
                <a:spcPct val="110000"/>
              </a:lnSpc>
              <a:spcBef>
                <a:spcPts val="0"/>
              </a:spcBef>
              <a:buNone/>
              <a:defRPr sz="1900"/>
            </a:lvl7pPr>
            <a:lvl8pPr marL="0" indent="0">
              <a:lnSpc>
                <a:spcPct val="110000"/>
              </a:lnSpc>
              <a:spcBef>
                <a:spcPts val="0"/>
              </a:spcBef>
              <a:buNone/>
              <a:defRPr sz="1900"/>
            </a:lvl8pPr>
            <a:lvl9pPr marL="0" indent="0">
              <a:lnSpc>
                <a:spcPct val="110000"/>
              </a:lnSpc>
              <a:spcBef>
                <a:spcPts val="0"/>
              </a:spcBef>
              <a:buNone/>
              <a:defRPr sz="1900"/>
            </a:lvl9pPr>
          </a:lstStyle>
          <a:p>
            <a:pPr lvl="0"/>
            <a:r>
              <a:rPr/>
              <a:t>With overlaid caption. Lorem ipsum dolor sit amet, consectetur adi piscing elit.</a:t>
            </a:r>
            <a:r>
              <a:rPr sz="1900"/>
              <a:t> Curabitur at enim dolor. Nunc feugiat viverra augue eu pulvinar. Nulla convallis sem sed.</a:t>
            </a:r>
            <a:endParaRPr/>
          </a:p>
        </p:txBody>
      </p:sp>
      <p:sp>
        <p:nvSpPr>
          <p:cNvPr id="2" name="Title 1"/>
          <p:cNvSpPr>
            <a:spLocks noGrp="1"/>
          </p:cNvSpPr>
          <p:nvPr>
            <p:ph type="title" hasCustomPrompt="1"/>
          </p:nvPr>
        </p:nvSpPr>
        <p:spPr>
          <a:xfrm>
            <a:off x="468916" y="1173866"/>
            <a:ext cx="3169920" cy="430887"/>
          </a:xfrm>
        </p:spPr>
        <p:txBody>
          <a:bodyPr/>
          <a:lstStyle>
            <a:lvl1pPr>
              <a:defRPr sz="2900" b="0">
                <a:solidFill>
                  <a:srgbClr val="4D4F53"/>
                </a:solidFill>
              </a:defRPr>
            </a:lvl1pPr>
          </a:lstStyle>
          <a:p>
            <a:r>
              <a:rPr/>
              <a:t>Full Bleed Photo</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grpSp>
        <p:nvGrpSpPr>
          <p:cNvPr id="21" name="Group 20"/>
          <p:cNvGrpSpPr/>
          <p:nvPr/>
        </p:nvGrpSpPr>
        <p:grpSpPr>
          <a:xfrm>
            <a:off x="12334468" y="0"/>
            <a:ext cx="1828800" cy="6858000"/>
            <a:chOff x="12571412" y="0"/>
            <a:chExt cx="1371600" cy="6858000"/>
          </a:xfrm>
        </p:grpSpPr>
        <p:sp>
          <p:nvSpPr>
            <p:cNvPr id="22" name="Rounded Rectangle 21"/>
            <p:cNvSpPr/>
            <p:nvPr/>
          </p:nvSpPr>
          <p:spPr>
            <a:xfrm>
              <a:off x="12571412" y="0"/>
              <a:ext cx="1371600" cy="6858000"/>
            </a:xfrm>
            <a:prstGeom prst="roundRect">
              <a:avLst>
                <a:gd name="adj" fmla="val 7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defTabSz="1218840" fontAlgn="auto">
                <a:spcBef>
                  <a:spcPts val="1600"/>
                </a:spcBef>
                <a:spcAft>
                  <a:spcPts val="0"/>
                </a:spcAft>
              </a:pPr>
              <a:r>
                <a:rPr>
                  <a:solidFill>
                    <a:srgbClr val="FFFFFF"/>
                  </a:solidFill>
                </a:rPr>
                <a:t>Click the icon to add a picture. </a:t>
              </a:r>
            </a:p>
            <a:p>
              <a:pPr algn="l" defTabSz="1218840" fontAlgn="auto">
                <a:spcBef>
                  <a:spcPts val="1600"/>
                </a:spcBef>
                <a:spcAft>
                  <a:spcPts val="0"/>
                </a:spcAft>
              </a:pPr>
              <a:r>
                <a:rPr>
                  <a:solidFill>
                    <a:srgbClr val="FFFFFF"/>
                  </a:solidFill>
                </a:rPr>
                <a:t>If the title text or placeholder isn’t visible, click the </a:t>
              </a:r>
              <a:r>
                <a:rPr b="1">
                  <a:solidFill>
                    <a:srgbClr val="FFFFFF"/>
                  </a:solidFill>
                </a:rPr>
                <a:t>Reset</a:t>
              </a:r>
              <a:r>
                <a:rPr>
                  <a:solidFill>
                    <a:srgbClr val="FFFFFF"/>
                  </a:solidFill>
                </a:rPr>
                <a:t> button on the Home tab to make it visible again. </a:t>
              </a:r>
            </a:p>
          </p:txBody>
        </p:sp>
        <p:grpSp>
          <p:nvGrpSpPr>
            <p:cNvPr id="23" name="Group 22"/>
            <p:cNvGrpSpPr/>
            <p:nvPr/>
          </p:nvGrpSpPr>
          <p:grpSpPr>
            <a:xfrm>
              <a:off x="12712699" y="2057400"/>
              <a:ext cx="1089025" cy="815975"/>
              <a:chOff x="12712699" y="2057400"/>
              <a:chExt cx="1089025" cy="815975"/>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699" y="2057400"/>
                <a:ext cx="1089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3124908" y="2304994"/>
                <a:ext cx="640080" cy="1828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FFFFFF"/>
                  </a:solidFill>
                </a:endParaRPr>
              </a:p>
            </p:txBody>
          </p:sp>
        </p:grpSp>
      </p:grpSp>
    </p:spTree>
    <p:extLst>
      <p:ext uri="{BB962C8B-B14F-4D97-AF65-F5344CB8AC3E}">
        <p14:creationId xmlns:p14="http://schemas.microsoft.com/office/powerpoint/2010/main" val="1716343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121882" tIns="60941" rIns="121882" bIns="60941"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379" indent="0">
              <a:buNone/>
              <a:defRPr sz="2400"/>
            </a:lvl2pPr>
            <a:lvl3pPr marL="1218780" indent="0">
              <a:buNone/>
              <a:defRPr sz="2100"/>
            </a:lvl3pPr>
            <a:lvl4pPr marL="1828165" indent="0">
              <a:buNone/>
              <a:defRPr sz="1900"/>
            </a:lvl4pPr>
            <a:lvl5pPr marL="2437558" indent="0">
              <a:buNone/>
              <a:defRPr sz="1900"/>
            </a:lvl5pPr>
            <a:lvl6pPr marL="3046936" indent="0">
              <a:buNone/>
              <a:defRPr sz="1900"/>
            </a:lvl6pPr>
            <a:lvl7pPr marL="3656315" indent="0">
              <a:buNone/>
              <a:defRPr sz="1900"/>
            </a:lvl7pPr>
            <a:lvl8pPr marL="4265707" indent="0">
              <a:buNone/>
              <a:defRPr sz="1900"/>
            </a:lvl8pPr>
            <a:lvl9pPr marL="4875093" indent="0">
              <a:buNone/>
              <a:defRPr sz="1900"/>
            </a:lvl9pPr>
          </a:lstStyle>
          <a:p>
            <a:pPr lvl="0"/>
            <a:r>
              <a:rPr lang="en-US" smtClean="0"/>
              <a:t>Click to edit Master text styles</a:t>
            </a:r>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64239218-D286-4BE5-B88B-3B1D8867015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595736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69" name="Group 68"/>
          <p:cNvGrpSpPr/>
          <p:nvPr/>
        </p:nvGrpSpPr>
        <p:grpSpPr>
          <a:xfrm>
            <a:off x="17" y="694453"/>
            <a:ext cx="12192001" cy="5430123"/>
            <a:chOff x="1" y="694453"/>
            <a:chExt cx="9144001" cy="5430123"/>
          </a:xfrm>
        </p:grpSpPr>
        <p:grpSp>
          <p:nvGrpSpPr>
            <p:cNvPr id="57" name="Group 56"/>
            <p:cNvGrpSpPr/>
            <p:nvPr/>
          </p:nvGrpSpPr>
          <p:grpSpPr>
            <a:xfrm>
              <a:off x="1" y="694453"/>
              <a:ext cx="1142999" cy="2278819"/>
              <a:chOff x="1" y="694453"/>
              <a:chExt cx="1142999" cy="2278819"/>
            </a:xfrm>
          </p:grpSpPr>
          <p:sp>
            <p:nvSpPr>
              <p:cNvPr id="20" name="Rounded Rectangle 45"/>
              <p:cNvSpPr/>
              <p:nvPr/>
            </p:nvSpPr>
            <p:spPr>
              <a:xfrm>
                <a:off x="1" y="1558498"/>
                <a:ext cx="831248" cy="1414774"/>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45"/>
              <p:cNvSpPr/>
              <p:nvPr/>
            </p:nvSpPr>
            <p:spPr>
              <a:xfrm>
                <a:off x="1" y="694453"/>
                <a:ext cx="625458" cy="1451896"/>
              </a:xfrm>
              <a:custGeom>
                <a:avLst/>
                <a:gdLst/>
                <a:ahLst/>
                <a:cxnLst/>
                <a:rect l="l" t="t" r="r" b="b"/>
                <a:pathLst>
                  <a:path w="622819" h="1451896">
                    <a:moveTo>
                      <a:pt x="0" y="0"/>
                    </a:moveTo>
                    <a:lnTo>
                      <a:pt x="552460" y="0"/>
                    </a:lnTo>
                    <a:cubicBezTo>
                      <a:pt x="591318" y="0"/>
                      <a:pt x="622819" y="41865"/>
                      <a:pt x="622819" y="93509"/>
                    </a:cubicBezTo>
                    <a:lnTo>
                      <a:pt x="622819" y="1358387"/>
                    </a:lnTo>
                    <a:cubicBezTo>
                      <a:pt x="622819" y="1410031"/>
                      <a:pt x="591318" y="1451896"/>
                      <a:pt x="552460" y="1451896"/>
                    </a:cubicBezTo>
                    <a:lnTo>
                      <a:pt x="0" y="1451896"/>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21"/>
              <p:cNvSpPr/>
              <p:nvPr/>
            </p:nvSpPr>
            <p:spPr>
              <a:xfrm>
                <a:off x="507387" y="1886443"/>
                <a:ext cx="537048" cy="537049"/>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3" name="Rounded Rectangle 22"/>
              <p:cNvSpPr/>
              <p:nvPr/>
            </p:nvSpPr>
            <p:spPr>
              <a:xfrm>
                <a:off x="921625" y="1772394"/>
                <a:ext cx="221375" cy="219239"/>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61"/>
              <p:cNvSpPr/>
              <p:nvPr/>
            </p:nvSpPr>
            <p:spPr>
              <a:xfrm>
                <a:off x="921625" y="1886443"/>
                <a:ext cx="122810" cy="10518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66"/>
              <p:cNvSpPr/>
              <p:nvPr/>
            </p:nvSpPr>
            <p:spPr>
              <a:xfrm>
                <a:off x="507388" y="1886443"/>
                <a:ext cx="323861" cy="537049"/>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45"/>
              <p:cNvSpPr/>
              <p:nvPr/>
            </p:nvSpPr>
            <p:spPr>
              <a:xfrm>
                <a:off x="507388" y="1886443"/>
                <a:ext cx="118070" cy="259906"/>
              </a:xfrm>
              <a:custGeom>
                <a:avLst/>
                <a:gdLst/>
                <a:ahLst/>
                <a:cxnLst/>
                <a:rect l="l" t="t" r="r" b="b"/>
                <a:pathLst>
                  <a:path w="161516" h="355542">
                    <a:moveTo>
                      <a:pt x="88696" y="0"/>
                    </a:moveTo>
                    <a:lnTo>
                      <a:pt x="161516" y="0"/>
                    </a:lnTo>
                    <a:lnTo>
                      <a:pt x="161516" y="230896"/>
                    </a:lnTo>
                    <a:cubicBezTo>
                      <a:pt x="161516" y="299737"/>
                      <a:pt x="119526" y="355542"/>
                      <a:pt x="67728" y="355542"/>
                    </a:cubicBezTo>
                    <a:lnTo>
                      <a:pt x="0" y="355542"/>
                    </a:lnTo>
                    <a:lnTo>
                      <a:pt x="0" y="88696"/>
                    </a:lnTo>
                    <a:cubicBezTo>
                      <a:pt x="0" y="39711"/>
                      <a:pt x="39711" y="0"/>
                      <a:pt x="88696"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88" y="2286000"/>
              <a:ext cx="2522424" cy="2286000"/>
            </a:xfrm>
            <a:prstGeom prst="rect">
              <a:avLst/>
            </a:prstGeom>
          </p:spPr>
        </p:pic>
        <p:grpSp>
          <p:nvGrpSpPr>
            <p:cNvPr id="56" name="Group 55"/>
            <p:cNvGrpSpPr/>
            <p:nvPr/>
          </p:nvGrpSpPr>
          <p:grpSpPr>
            <a:xfrm>
              <a:off x="7947025" y="3829050"/>
              <a:ext cx="1196977" cy="2295526"/>
              <a:chOff x="7947025" y="3829050"/>
              <a:chExt cx="1196977" cy="2295526"/>
            </a:xfrm>
          </p:grpSpPr>
          <p:sp>
            <p:nvSpPr>
              <p:cNvPr id="47" name="Round Same Side Corner Rectangle 46"/>
              <p:cNvSpPr/>
              <p:nvPr/>
            </p:nvSpPr>
            <p:spPr>
              <a:xfrm rot="16200000">
                <a:off x="8172450" y="3937000"/>
                <a:ext cx="1079499" cy="863600"/>
              </a:xfrm>
              <a:prstGeom prst="round2SameRect">
                <a:avLst>
                  <a:gd name="adj1" fmla="val 5476"/>
                  <a:gd name="adj2" fmla="val 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5" name="Round Same Side Corner Rectangle 54"/>
              <p:cNvSpPr/>
              <p:nvPr/>
            </p:nvSpPr>
            <p:spPr>
              <a:xfrm rot="16200000">
                <a:off x="8089631" y="5070204"/>
                <a:ext cx="1438276" cy="670467"/>
              </a:xfrm>
              <a:prstGeom prst="round2SameRect">
                <a:avLst>
                  <a:gd name="adj1" fmla="val 8264"/>
                  <a:gd name="adj2" fmla="val 0"/>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49" name="Rounded Rectangle 48"/>
              <p:cNvSpPr/>
              <p:nvPr/>
            </p:nvSpPr>
            <p:spPr>
              <a:xfrm>
                <a:off x="8061326" y="4508500"/>
                <a:ext cx="527050" cy="527050"/>
              </a:xfrm>
              <a:prstGeom prst="roundRect">
                <a:avLst>
                  <a:gd name="adj" fmla="val 1032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1" name="Rounded Rectangle 50"/>
              <p:cNvSpPr/>
              <p:nvPr/>
            </p:nvSpPr>
            <p:spPr>
              <a:xfrm>
                <a:off x="7947025" y="4933950"/>
                <a:ext cx="269875" cy="266700"/>
              </a:xfrm>
              <a:prstGeom prst="roundRect">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9" name="Rounded Rectangle 58"/>
              <p:cNvSpPr/>
              <p:nvPr/>
            </p:nvSpPr>
            <p:spPr>
              <a:xfrm>
                <a:off x="8061327" y="4933950"/>
                <a:ext cx="155573" cy="101600"/>
              </a:xfrm>
              <a:custGeom>
                <a:avLst/>
                <a:gdLst/>
                <a:ahLst/>
                <a:cxnLst/>
                <a:rect l="l" t="t" r="r" b="b"/>
                <a:pathLst>
                  <a:path w="155573" h="101600">
                    <a:moveTo>
                      <a:pt x="0" y="0"/>
                    </a:moveTo>
                    <a:lnTo>
                      <a:pt x="111122" y="0"/>
                    </a:lnTo>
                    <a:cubicBezTo>
                      <a:pt x="135672" y="0"/>
                      <a:pt x="155573" y="19901"/>
                      <a:pt x="155573" y="44451"/>
                    </a:cubicBezTo>
                    <a:lnTo>
                      <a:pt x="155573" y="101600"/>
                    </a:lnTo>
                    <a:lnTo>
                      <a:pt x="54392" y="101600"/>
                    </a:lnTo>
                    <a:cubicBezTo>
                      <a:pt x="24352" y="101600"/>
                      <a:pt x="0" y="77248"/>
                      <a:pt x="0" y="4720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2" name="Round Same Side Corner Rectangle 61"/>
              <p:cNvSpPr/>
              <p:nvPr/>
            </p:nvSpPr>
            <p:spPr>
              <a:xfrm rot="16200000">
                <a:off x="8356332" y="4803503"/>
                <a:ext cx="349251" cy="114840"/>
              </a:xfrm>
              <a:custGeom>
                <a:avLst/>
                <a:gdLst/>
                <a:ahLst/>
                <a:cxnLst/>
                <a:rect l="l" t="t" r="r" b="b"/>
                <a:pathLst>
                  <a:path w="349251" h="114840">
                    <a:moveTo>
                      <a:pt x="349251" y="55407"/>
                    </a:moveTo>
                    <a:lnTo>
                      <a:pt x="349251" y="114840"/>
                    </a:lnTo>
                    <a:lnTo>
                      <a:pt x="54392" y="114840"/>
                    </a:lnTo>
                    <a:cubicBezTo>
                      <a:pt x="24352" y="114840"/>
                      <a:pt x="0" y="90488"/>
                      <a:pt x="0" y="60448"/>
                    </a:cubicBezTo>
                    <a:lnTo>
                      <a:pt x="0" y="0"/>
                    </a:lnTo>
                    <a:lnTo>
                      <a:pt x="293844" y="0"/>
                    </a:lnTo>
                    <a:cubicBezTo>
                      <a:pt x="324444" y="0"/>
                      <a:pt x="349251" y="24807"/>
                      <a:pt x="349251" y="55407"/>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4" name="Round Same Side Corner Rectangle 63"/>
              <p:cNvSpPr/>
              <p:nvPr/>
            </p:nvSpPr>
            <p:spPr>
              <a:xfrm rot="16200000">
                <a:off x="8697643" y="4462192"/>
                <a:ext cx="222250" cy="670464"/>
              </a:xfrm>
              <a:custGeom>
                <a:avLst/>
                <a:gdLst/>
                <a:ahLst/>
                <a:cxnLst/>
                <a:rect l="l" t="t" r="r" b="b"/>
                <a:pathLst>
                  <a:path w="222250" h="670464">
                    <a:moveTo>
                      <a:pt x="222250" y="55407"/>
                    </a:moveTo>
                    <a:lnTo>
                      <a:pt x="222250" y="670464"/>
                    </a:lnTo>
                    <a:lnTo>
                      <a:pt x="0" y="670464"/>
                    </a:lnTo>
                    <a:lnTo>
                      <a:pt x="0" y="0"/>
                    </a:lnTo>
                    <a:lnTo>
                      <a:pt x="166843" y="0"/>
                    </a:lnTo>
                    <a:cubicBezTo>
                      <a:pt x="197443" y="0"/>
                      <a:pt x="222250" y="24807"/>
                      <a:pt x="222250" y="55407"/>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5" name="Round Same Side Corner Rectangle 64"/>
              <p:cNvSpPr/>
              <p:nvPr/>
            </p:nvSpPr>
            <p:spPr>
              <a:xfrm rot="16200000">
                <a:off x="8234363" y="4554536"/>
                <a:ext cx="400050" cy="307977"/>
              </a:xfrm>
              <a:custGeom>
                <a:avLst/>
                <a:gdLst/>
                <a:ahLst/>
                <a:cxnLst/>
                <a:rect l="l" t="t" r="r" b="b"/>
                <a:pathLst>
                  <a:path w="400050" h="307977">
                    <a:moveTo>
                      <a:pt x="400050" y="0"/>
                    </a:moveTo>
                    <a:lnTo>
                      <a:pt x="400050" y="253585"/>
                    </a:lnTo>
                    <a:cubicBezTo>
                      <a:pt x="400050" y="283625"/>
                      <a:pt x="375698" y="307977"/>
                      <a:pt x="345658" y="307977"/>
                    </a:cubicBezTo>
                    <a:lnTo>
                      <a:pt x="0" y="307977"/>
                    </a:lnTo>
                    <a:lnTo>
                      <a:pt x="0" y="47291"/>
                    </a:lnTo>
                    <a:cubicBezTo>
                      <a:pt x="0" y="21173"/>
                      <a:pt x="21173" y="0"/>
                      <a:pt x="47291"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6" name="Round Same Side Corner Rectangle 64"/>
              <p:cNvSpPr/>
              <p:nvPr/>
            </p:nvSpPr>
            <p:spPr>
              <a:xfrm rot="16200000">
                <a:off x="8420276" y="4739560"/>
                <a:ext cx="222250" cy="115728"/>
              </a:xfrm>
              <a:custGeom>
                <a:avLst/>
                <a:gdLst/>
                <a:ahLst/>
                <a:cxnLst/>
                <a:rect l="l" t="t" r="r" b="b"/>
                <a:pathLst>
                  <a:path w="222250" h="115728">
                    <a:moveTo>
                      <a:pt x="222250" y="55407"/>
                    </a:moveTo>
                    <a:lnTo>
                      <a:pt x="222250" y="115728"/>
                    </a:lnTo>
                    <a:lnTo>
                      <a:pt x="0" y="115728"/>
                    </a:lnTo>
                    <a:lnTo>
                      <a:pt x="0" y="0"/>
                    </a:lnTo>
                    <a:lnTo>
                      <a:pt x="166843" y="0"/>
                    </a:lnTo>
                    <a:cubicBezTo>
                      <a:pt x="197443" y="0"/>
                      <a:pt x="222250" y="24807"/>
                      <a:pt x="222250" y="55407"/>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grpSp>
      </p:grpSp>
      <p:grpSp>
        <p:nvGrpSpPr>
          <p:cNvPr id="72" name="Group 71"/>
          <p:cNvGrpSpPr/>
          <p:nvPr/>
        </p:nvGrpSpPr>
        <p:grpSpPr>
          <a:xfrm>
            <a:off x="-961813" y="37763"/>
            <a:ext cx="792480" cy="5816900"/>
            <a:chOff x="-721360" y="37760"/>
            <a:chExt cx="594360" cy="5816900"/>
          </a:xfrm>
        </p:grpSpPr>
        <p:sp>
          <p:nvSpPr>
            <p:cNvPr id="7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7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7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7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7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7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7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8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8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8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38288006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B">
    <p:spTree>
      <p:nvGrpSpPr>
        <p:cNvPr id="1" name=""/>
        <p:cNvGrpSpPr/>
        <p:nvPr/>
      </p:nvGrpSpPr>
      <p:grpSpPr>
        <a:xfrm>
          <a:off x="0" y="0"/>
          <a:ext cx="0" cy="0"/>
          <a:chOff x="0" y="0"/>
          <a:chExt cx="0" cy="0"/>
        </a:xfrm>
      </p:grpSpPr>
      <p:grpSp>
        <p:nvGrpSpPr>
          <p:cNvPr id="57" name="Group 56"/>
          <p:cNvGrpSpPr/>
          <p:nvPr/>
        </p:nvGrpSpPr>
        <p:grpSpPr>
          <a:xfrm>
            <a:off x="0" y="16"/>
            <a:ext cx="12192000" cy="6858001"/>
            <a:chOff x="0" y="0"/>
            <a:chExt cx="9144000" cy="6858001"/>
          </a:xfrm>
        </p:grpSpPr>
        <p:sp>
          <p:nvSpPr>
            <p:cNvPr id="12" name="Round Same Side Corner Rectangle 11"/>
            <p:cNvSpPr/>
            <p:nvPr/>
          </p:nvSpPr>
          <p:spPr>
            <a:xfrm rot="5400000">
              <a:off x="2876423" y="-407277"/>
              <a:ext cx="1812300" cy="7565145"/>
            </a:xfrm>
            <a:prstGeom prst="round2SameRect">
              <a:avLst>
                <a:gd name="adj1" fmla="val 5672"/>
                <a:gd name="adj2" fmla="val 0"/>
              </a:avLst>
            </a:pr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Freeform 17"/>
            <p:cNvSpPr>
              <a:spLocks noEditPoints="1"/>
            </p:cNvSpPr>
            <p:nvPr/>
          </p:nvSpPr>
          <p:spPr bwMode="auto">
            <a:xfrm>
              <a:off x="2508906" y="2845038"/>
              <a:ext cx="1039272" cy="1038512"/>
            </a:xfrm>
            <a:custGeom>
              <a:avLst/>
              <a:gdLst>
                <a:gd name="T0" fmla="*/ 376 w 581"/>
                <a:gd name="T1" fmla="*/ 81 h 578"/>
                <a:gd name="T2" fmla="*/ 119 w 581"/>
                <a:gd name="T3" fmla="*/ 81 h 578"/>
                <a:gd name="T4" fmla="*/ 79 w 581"/>
                <a:gd name="T5" fmla="*/ 121 h 578"/>
                <a:gd name="T6" fmla="*/ 376 w 581"/>
                <a:gd name="T7" fmla="*/ 121 h 578"/>
                <a:gd name="T8" fmla="*/ 458 w 581"/>
                <a:gd name="T9" fmla="*/ 201 h 578"/>
                <a:gd name="T10" fmla="*/ 458 w 581"/>
                <a:gd name="T11" fmla="*/ 578 h 578"/>
                <a:gd name="T12" fmla="*/ 499 w 581"/>
                <a:gd name="T13" fmla="*/ 578 h 578"/>
                <a:gd name="T14" fmla="*/ 499 w 581"/>
                <a:gd name="T15" fmla="*/ 201 h 578"/>
                <a:gd name="T16" fmla="*/ 376 w 581"/>
                <a:gd name="T17" fmla="*/ 81 h 578"/>
                <a:gd name="T18" fmla="*/ 581 w 581"/>
                <a:gd name="T19" fmla="*/ 578 h 578"/>
                <a:gd name="T20" fmla="*/ 581 w 581"/>
                <a:gd name="T21" fmla="*/ 201 h 578"/>
                <a:gd name="T22" fmla="*/ 376 w 581"/>
                <a:gd name="T23" fmla="*/ 0 h 578"/>
                <a:gd name="T24" fmla="*/ 198 w 581"/>
                <a:gd name="T25" fmla="*/ 0 h 578"/>
                <a:gd name="T26" fmla="*/ 159 w 581"/>
                <a:gd name="T27" fmla="*/ 40 h 578"/>
                <a:gd name="T28" fmla="*/ 376 w 581"/>
                <a:gd name="T29" fmla="*/ 41 h 578"/>
                <a:gd name="T30" fmla="*/ 540 w 581"/>
                <a:gd name="T31" fmla="*/ 201 h 578"/>
                <a:gd name="T32" fmla="*/ 540 w 581"/>
                <a:gd name="T33" fmla="*/ 578 h 578"/>
                <a:gd name="T34" fmla="*/ 581 w 581"/>
                <a:gd name="T35" fmla="*/ 578 h 578"/>
                <a:gd name="T36" fmla="*/ 376 w 581"/>
                <a:gd name="T37" fmla="*/ 161 h 578"/>
                <a:gd name="T38" fmla="*/ 39 w 581"/>
                <a:gd name="T39" fmla="*/ 161 h 578"/>
                <a:gd name="T40" fmla="*/ 0 w 581"/>
                <a:gd name="T41" fmla="*/ 201 h 578"/>
                <a:gd name="T42" fmla="*/ 0 w 581"/>
                <a:gd name="T43" fmla="*/ 201 h 578"/>
                <a:gd name="T44" fmla="*/ 0 w 581"/>
                <a:gd name="T45" fmla="*/ 201 h 578"/>
                <a:gd name="T46" fmla="*/ 0 w 581"/>
                <a:gd name="T47" fmla="*/ 377 h 578"/>
                <a:gd name="T48" fmla="*/ 179 w 581"/>
                <a:gd name="T49" fmla="*/ 576 h 578"/>
                <a:gd name="T50" fmla="*/ 217 w 581"/>
                <a:gd name="T51" fmla="*/ 537 h 578"/>
                <a:gd name="T52" fmla="*/ 205 w 581"/>
                <a:gd name="T53" fmla="*/ 537 h 578"/>
                <a:gd name="T54" fmla="*/ 41 w 581"/>
                <a:gd name="T55" fmla="*/ 377 h 578"/>
                <a:gd name="T56" fmla="*/ 41 w 581"/>
                <a:gd name="T57" fmla="*/ 201 h 578"/>
                <a:gd name="T58" fmla="*/ 82 w 581"/>
                <a:gd name="T59" fmla="*/ 201 h 578"/>
                <a:gd name="T60" fmla="*/ 82 w 581"/>
                <a:gd name="T61" fmla="*/ 377 h 578"/>
                <a:gd name="T62" fmla="*/ 205 w 581"/>
                <a:gd name="T63" fmla="*/ 497 h 578"/>
                <a:gd name="T64" fmla="*/ 257 w 581"/>
                <a:gd name="T65" fmla="*/ 497 h 578"/>
                <a:gd name="T66" fmla="*/ 296 w 581"/>
                <a:gd name="T67" fmla="*/ 457 h 578"/>
                <a:gd name="T68" fmla="*/ 205 w 581"/>
                <a:gd name="T69" fmla="*/ 457 h 578"/>
                <a:gd name="T70" fmla="*/ 123 w 581"/>
                <a:gd name="T71" fmla="*/ 377 h 578"/>
                <a:gd name="T72" fmla="*/ 123 w 581"/>
                <a:gd name="T73" fmla="*/ 201 h 578"/>
                <a:gd name="T74" fmla="*/ 164 w 581"/>
                <a:gd name="T75" fmla="*/ 201 h 578"/>
                <a:gd name="T76" fmla="*/ 164 w 581"/>
                <a:gd name="T77" fmla="*/ 377 h 578"/>
                <a:gd name="T78" fmla="*/ 205 w 581"/>
                <a:gd name="T79" fmla="*/ 417 h 578"/>
                <a:gd name="T80" fmla="*/ 336 w 581"/>
                <a:gd name="T81" fmla="*/ 417 h 578"/>
                <a:gd name="T82" fmla="*/ 376 w 581"/>
                <a:gd name="T83" fmla="*/ 377 h 578"/>
                <a:gd name="T84" fmla="*/ 205 w 581"/>
                <a:gd name="T85" fmla="*/ 377 h 578"/>
                <a:gd name="T86" fmla="*/ 205 w 581"/>
                <a:gd name="T87" fmla="*/ 201 h 578"/>
                <a:gd name="T88" fmla="*/ 376 w 581"/>
                <a:gd name="T89" fmla="*/ 201 h 578"/>
                <a:gd name="T90" fmla="*/ 376 w 581"/>
                <a:gd name="T91" fmla="*/ 578 h 578"/>
                <a:gd name="T92" fmla="*/ 417 w 581"/>
                <a:gd name="T93" fmla="*/ 578 h 578"/>
                <a:gd name="T94" fmla="*/ 417 w 581"/>
                <a:gd name="T95" fmla="*/ 201 h 578"/>
                <a:gd name="T96" fmla="*/ 376 w 581"/>
                <a:gd name="T97" fmla="*/ 1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578">
                  <a:moveTo>
                    <a:pt x="376" y="81"/>
                  </a:moveTo>
                  <a:cubicBezTo>
                    <a:pt x="119" y="81"/>
                    <a:pt x="119" y="81"/>
                    <a:pt x="119" y="81"/>
                  </a:cubicBezTo>
                  <a:cubicBezTo>
                    <a:pt x="79" y="121"/>
                    <a:pt x="79" y="121"/>
                    <a:pt x="79" y="121"/>
                  </a:cubicBezTo>
                  <a:cubicBezTo>
                    <a:pt x="376" y="121"/>
                    <a:pt x="376" y="121"/>
                    <a:pt x="376" y="121"/>
                  </a:cubicBezTo>
                  <a:cubicBezTo>
                    <a:pt x="421" y="121"/>
                    <a:pt x="458" y="157"/>
                    <a:pt x="458" y="201"/>
                  </a:cubicBezTo>
                  <a:cubicBezTo>
                    <a:pt x="458" y="578"/>
                    <a:pt x="458" y="578"/>
                    <a:pt x="458" y="578"/>
                  </a:cubicBezTo>
                  <a:cubicBezTo>
                    <a:pt x="499" y="578"/>
                    <a:pt x="499" y="578"/>
                    <a:pt x="499" y="578"/>
                  </a:cubicBezTo>
                  <a:cubicBezTo>
                    <a:pt x="499" y="201"/>
                    <a:pt x="499" y="201"/>
                    <a:pt x="499" y="201"/>
                  </a:cubicBezTo>
                  <a:cubicBezTo>
                    <a:pt x="499" y="135"/>
                    <a:pt x="444" y="81"/>
                    <a:pt x="376" y="81"/>
                  </a:cubicBezTo>
                  <a:close/>
                  <a:moveTo>
                    <a:pt x="581" y="578"/>
                  </a:moveTo>
                  <a:cubicBezTo>
                    <a:pt x="581" y="201"/>
                    <a:pt x="581" y="201"/>
                    <a:pt x="581" y="201"/>
                  </a:cubicBezTo>
                  <a:cubicBezTo>
                    <a:pt x="581" y="91"/>
                    <a:pt x="489" y="0"/>
                    <a:pt x="376" y="0"/>
                  </a:cubicBezTo>
                  <a:cubicBezTo>
                    <a:pt x="198" y="0"/>
                    <a:pt x="198" y="0"/>
                    <a:pt x="198" y="0"/>
                  </a:cubicBezTo>
                  <a:cubicBezTo>
                    <a:pt x="159" y="40"/>
                    <a:pt x="159" y="40"/>
                    <a:pt x="159" y="40"/>
                  </a:cubicBezTo>
                  <a:cubicBezTo>
                    <a:pt x="376" y="41"/>
                    <a:pt x="376" y="41"/>
                    <a:pt x="376" y="41"/>
                  </a:cubicBezTo>
                  <a:cubicBezTo>
                    <a:pt x="467" y="41"/>
                    <a:pt x="540" y="113"/>
                    <a:pt x="540" y="201"/>
                  </a:cubicBezTo>
                  <a:cubicBezTo>
                    <a:pt x="540" y="578"/>
                    <a:pt x="540" y="578"/>
                    <a:pt x="540" y="578"/>
                  </a:cubicBezTo>
                  <a:lnTo>
                    <a:pt x="581" y="578"/>
                  </a:lnTo>
                  <a:close/>
                  <a:moveTo>
                    <a:pt x="376" y="161"/>
                  </a:moveTo>
                  <a:cubicBezTo>
                    <a:pt x="39" y="161"/>
                    <a:pt x="39" y="161"/>
                    <a:pt x="39" y="161"/>
                  </a:cubicBezTo>
                  <a:cubicBezTo>
                    <a:pt x="0" y="201"/>
                    <a:pt x="0" y="201"/>
                    <a:pt x="0" y="201"/>
                  </a:cubicBezTo>
                  <a:cubicBezTo>
                    <a:pt x="0" y="201"/>
                    <a:pt x="0" y="201"/>
                    <a:pt x="0" y="201"/>
                  </a:cubicBezTo>
                  <a:cubicBezTo>
                    <a:pt x="0" y="201"/>
                    <a:pt x="0" y="201"/>
                    <a:pt x="0" y="201"/>
                  </a:cubicBezTo>
                  <a:cubicBezTo>
                    <a:pt x="0" y="377"/>
                    <a:pt x="0" y="377"/>
                    <a:pt x="0" y="377"/>
                  </a:cubicBezTo>
                  <a:cubicBezTo>
                    <a:pt x="0" y="479"/>
                    <a:pt x="78" y="563"/>
                    <a:pt x="179" y="576"/>
                  </a:cubicBezTo>
                  <a:cubicBezTo>
                    <a:pt x="217" y="537"/>
                    <a:pt x="217" y="537"/>
                    <a:pt x="217" y="537"/>
                  </a:cubicBezTo>
                  <a:cubicBezTo>
                    <a:pt x="205" y="537"/>
                    <a:pt x="205" y="537"/>
                    <a:pt x="205" y="537"/>
                  </a:cubicBezTo>
                  <a:cubicBezTo>
                    <a:pt x="114" y="537"/>
                    <a:pt x="41" y="465"/>
                    <a:pt x="41" y="377"/>
                  </a:cubicBezTo>
                  <a:cubicBezTo>
                    <a:pt x="41" y="201"/>
                    <a:pt x="41" y="201"/>
                    <a:pt x="41" y="201"/>
                  </a:cubicBezTo>
                  <a:cubicBezTo>
                    <a:pt x="82" y="201"/>
                    <a:pt x="82" y="201"/>
                    <a:pt x="82" y="201"/>
                  </a:cubicBezTo>
                  <a:cubicBezTo>
                    <a:pt x="82" y="377"/>
                    <a:pt x="82" y="377"/>
                    <a:pt x="82" y="377"/>
                  </a:cubicBezTo>
                  <a:cubicBezTo>
                    <a:pt x="82" y="443"/>
                    <a:pt x="137" y="497"/>
                    <a:pt x="205" y="497"/>
                  </a:cubicBezTo>
                  <a:cubicBezTo>
                    <a:pt x="257" y="497"/>
                    <a:pt x="257" y="497"/>
                    <a:pt x="257" y="497"/>
                  </a:cubicBezTo>
                  <a:cubicBezTo>
                    <a:pt x="296" y="457"/>
                    <a:pt x="296" y="457"/>
                    <a:pt x="296" y="457"/>
                  </a:cubicBezTo>
                  <a:cubicBezTo>
                    <a:pt x="205" y="457"/>
                    <a:pt x="205" y="457"/>
                    <a:pt x="205" y="457"/>
                  </a:cubicBezTo>
                  <a:cubicBezTo>
                    <a:pt x="160" y="457"/>
                    <a:pt x="123" y="421"/>
                    <a:pt x="123" y="377"/>
                  </a:cubicBezTo>
                  <a:cubicBezTo>
                    <a:pt x="123" y="201"/>
                    <a:pt x="123" y="201"/>
                    <a:pt x="123" y="201"/>
                  </a:cubicBezTo>
                  <a:cubicBezTo>
                    <a:pt x="164" y="201"/>
                    <a:pt x="164" y="201"/>
                    <a:pt x="164" y="201"/>
                  </a:cubicBezTo>
                  <a:cubicBezTo>
                    <a:pt x="164" y="377"/>
                    <a:pt x="164" y="377"/>
                    <a:pt x="164" y="377"/>
                  </a:cubicBezTo>
                  <a:cubicBezTo>
                    <a:pt x="164" y="399"/>
                    <a:pt x="182" y="417"/>
                    <a:pt x="205" y="417"/>
                  </a:cubicBezTo>
                  <a:cubicBezTo>
                    <a:pt x="336" y="417"/>
                    <a:pt x="336" y="417"/>
                    <a:pt x="336" y="417"/>
                  </a:cubicBezTo>
                  <a:cubicBezTo>
                    <a:pt x="376" y="377"/>
                    <a:pt x="376" y="377"/>
                    <a:pt x="376" y="377"/>
                  </a:cubicBezTo>
                  <a:cubicBezTo>
                    <a:pt x="205" y="377"/>
                    <a:pt x="205" y="377"/>
                    <a:pt x="205" y="377"/>
                  </a:cubicBezTo>
                  <a:cubicBezTo>
                    <a:pt x="205" y="201"/>
                    <a:pt x="205" y="201"/>
                    <a:pt x="205" y="201"/>
                  </a:cubicBezTo>
                  <a:cubicBezTo>
                    <a:pt x="376" y="201"/>
                    <a:pt x="376" y="201"/>
                    <a:pt x="376" y="201"/>
                  </a:cubicBezTo>
                  <a:cubicBezTo>
                    <a:pt x="376" y="578"/>
                    <a:pt x="376" y="578"/>
                    <a:pt x="376" y="578"/>
                  </a:cubicBezTo>
                  <a:cubicBezTo>
                    <a:pt x="417" y="578"/>
                    <a:pt x="417" y="578"/>
                    <a:pt x="417" y="578"/>
                  </a:cubicBezTo>
                  <a:cubicBezTo>
                    <a:pt x="417" y="201"/>
                    <a:pt x="417" y="201"/>
                    <a:pt x="417" y="201"/>
                  </a:cubicBezTo>
                  <a:cubicBezTo>
                    <a:pt x="417" y="179"/>
                    <a:pt x="399" y="161"/>
                    <a:pt x="376"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7" name="Freeform 18"/>
            <p:cNvSpPr>
              <a:spLocks noEditPoints="1"/>
            </p:cNvSpPr>
            <p:nvPr/>
          </p:nvSpPr>
          <p:spPr bwMode="auto">
            <a:xfrm>
              <a:off x="3762991" y="2990263"/>
              <a:ext cx="2623140" cy="896313"/>
            </a:xfrm>
            <a:custGeom>
              <a:avLst/>
              <a:gdLst>
                <a:gd name="T0" fmla="*/ 1183 w 1466"/>
                <a:gd name="T1" fmla="*/ 113 h 499"/>
                <a:gd name="T2" fmla="*/ 1199 w 1466"/>
                <a:gd name="T3" fmla="*/ 34 h 499"/>
                <a:gd name="T4" fmla="*/ 1015 w 1466"/>
                <a:gd name="T5" fmla="*/ 1 h 499"/>
                <a:gd name="T6" fmla="*/ 1201 w 1466"/>
                <a:gd name="T7" fmla="*/ 253 h 499"/>
                <a:gd name="T8" fmla="*/ 172 w 1466"/>
                <a:gd name="T9" fmla="*/ 308 h 499"/>
                <a:gd name="T10" fmla="*/ 39 w 1466"/>
                <a:gd name="T11" fmla="*/ 308 h 499"/>
                <a:gd name="T12" fmla="*/ 18 w 1466"/>
                <a:gd name="T13" fmla="*/ 497 h 499"/>
                <a:gd name="T14" fmla="*/ 103 w 1466"/>
                <a:gd name="T15" fmla="*/ 447 h 499"/>
                <a:gd name="T16" fmla="*/ 168 w 1466"/>
                <a:gd name="T17" fmla="*/ 493 h 499"/>
                <a:gd name="T18" fmla="*/ 196 w 1466"/>
                <a:gd name="T19" fmla="*/ 311 h 499"/>
                <a:gd name="T20" fmla="*/ 1232 w 1466"/>
                <a:gd name="T21" fmla="*/ 308 h 499"/>
                <a:gd name="T22" fmla="*/ 1205 w 1466"/>
                <a:gd name="T23" fmla="*/ 497 h 499"/>
                <a:gd name="T24" fmla="*/ 1304 w 1466"/>
                <a:gd name="T25" fmla="*/ 471 h 499"/>
                <a:gd name="T26" fmla="*/ 194 w 1466"/>
                <a:gd name="T27" fmla="*/ 188 h 499"/>
                <a:gd name="T28" fmla="*/ 258 w 1466"/>
                <a:gd name="T29" fmla="*/ 248 h 499"/>
                <a:gd name="T30" fmla="*/ 114 w 1466"/>
                <a:gd name="T31" fmla="*/ 2 h 499"/>
                <a:gd name="T32" fmla="*/ 130 w 1466"/>
                <a:gd name="T33" fmla="*/ 44 h 499"/>
                <a:gd name="T34" fmla="*/ 327 w 1466"/>
                <a:gd name="T35" fmla="*/ 249 h 499"/>
                <a:gd name="T36" fmla="*/ 296 w 1466"/>
                <a:gd name="T37" fmla="*/ 1 h 499"/>
                <a:gd name="T38" fmla="*/ 323 w 1466"/>
                <a:gd name="T39" fmla="*/ 253 h 499"/>
                <a:gd name="T40" fmla="*/ 327 w 1466"/>
                <a:gd name="T41" fmla="*/ 134 h 499"/>
                <a:gd name="T42" fmla="*/ 958 w 1466"/>
                <a:gd name="T43" fmla="*/ 1 h 499"/>
                <a:gd name="T44" fmla="*/ 930 w 1466"/>
                <a:gd name="T45" fmla="*/ 253 h 499"/>
                <a:gd name="T46" fmla="*/ 1393 w 1466"/>
                <a:gd name="T47" fmla="*/ 330 h 499"/>
                <a:gd name="T48" fmla="*/ 1460 w 1466"/>
                <a:gd name="T49" fmla="*/ 328 h 499"/>
                <a:gd name="T50" fmla="*/ 1439 w 1466"/>
                <a:gd name="T51" fmla="*/ 446 h 499"/>
                <a:gd name="T52" fmla="*/ 1321 w 1466"/>
                <a:gd name="T53" fmla="*/ 467 h 499"/>
                <a:gd name="T54" fmla="*/ 1332 w 1466"/>
                <a:gd name="T55" fmla="*/ 253 h 499"/>
                <a:gd name="T56" fmla="*/ 1243 w 1466"/>
                <a:gd name="T57" fmla="*/ 5 h 499"/>
                <a:gd name="T58" fmla="*/ 1332 w 1466"/>
                <a:gd name="T59" fmla="*/ 34 h 499"/>
                <a:gd name="T60" fmla="*/ 332 w 1466"/>
                <a:gd name="T61" fmla="*/ 308 h 499"/>
                <a:gd name="T62" fmla="*/ 223 w 1466"/>
                <a:gd name="T63" fmla="*/ 492 h 499"/>
                <a:gd name="T64" fmla="*/ 271 w 1466"/>
                <a:gd name="T65" fmla="*/ 449 h 499"/>
                <a:gd name="T66" fmla="*/ 417 w 1466"/>
                <a:gd name="T67" fmla="*/ 497 h 499"/>
                <a:gd name="T68" fmla="*/ 283 w 1466"/>
                <a:gd name="T69" fmla="*/ 423 h 499"/>
                <a:gd name="T70" fmla="*/ 777 w 1466"/>
                <a:gd name="T71" fmla="*/ 220 h 499"/>
                <a:gd name="T72" fmla="*/ 742 w 1466"/>
                <a:gd name="T73" fmla="*/ 5 h 499"/>
                <a:gd name="T74" fmla="*/ 845 w 1466"/>
                <a:gd name="T75" fmla="*/ 421 h 499"/>
                <a:gd name="T76" fmla="*/ 741 w 1466"/>
                <a:gd name="T77" fmla="*/ 308 h 499"/>
                <a:gd name="T78" fmla="*/ 769 w 1466"/>
                <a:gd name="T79" fmla="*/ 497 h 499"/>
                <a:gd name="T80" fmla="*/ 870 w 1466"/>
                <a:gd name="T81" fmla="*/ 497 h 499"/>
                <a:gd name="T82" fmla="*/ 769 w 1466"/>
                <a:gd name="T83" fmla="*/ 334 h 499"/>
                <a:gd name="T84" fmla="*/ 594 w 1466"/>
                <a:gd name="T85" fmla="*/ 471 h 499"/>
                <a:gd name="T86" fmla="*/ 693 w 1466"/>
                <a:gd name="T87" fmla="*/ 388 h 499"/>
                <a:gd name="T88" fmla="*/ 705 w 1466"/>
                <a:gd name="T89" fmla="*/ 330 h 499"/>
                <a:gd name="T90" fmla="*/ 566 w 1466"/>
                <a:gd name="T91" fmla="*/ 311 h 499"/>
                <a:gd name="T92" fmla="*/ 706 w 1466"/>
                <a:gd name="T93" fmla="*/ 493 h 499"/>
                <a:gd name="T94" fmla="*/ 930 w 1466"/>
                <a:gd name="T95" fmla="*/ 308 h 499"/>
                <a:gd name="T96" fmla="*/ 958 w 1466"/>
                <a:gd name="T97" fmla="*/ 497 h 499"/>
                <a:gd name="T98" fmla="*/ 708 w 1466"/>
                <a:gd name="T99" fmla="*/ 83 h 499"/>
                <a:gd name="T100" fmla="*/ 518 w 1466"/>
                <a:gd name="T101" fmla="*/ 249 h 499"/>
                <a:gd name="T102" fmla="*/ 552 w 1466"/>
                <a:gd name="T103" fmla="*/ 167 h 499"/>
                <a:gd name="T104" fmla="*/ 673 w 1466"/>
                <a:gd name="T105" fmla="*/ 84 h 499"/>
                <a:gd name="T106" fmla="*/ 388 w 1466"/>
                <a:gd name="T107" fmla="*/ 311 h 499"/>
                <a:gd name="T108" fmla="*/ 449 w 1466"/>
                <a:gd name="T109" fmla="*/ 497 h 499"/>
                <a:gd name="T110" fmla="*/ 535 w 1466"/>
                <a:gd name="T111" fmla="*/ 334 h 499"/>
                <a:gd name="T112" fmla="*/ 391 w 1466"/>
                <a:gd name="T113" fmla="*/ 308 h 499"/>
                <a:gd name="T114" fmla="*/ 1069 w 1466"/>
                <a:gd name="T115" fmla="*/ 308 h 499"/>
                <a:gd name="T116" fmla="*/ 1013 w 1466"/>
                <a:gd name="T117" fmla="*/ 495 h 499"/>
                <a:gd name="T118" fmla="*/ 1174 w 1466"/>
                <a:gd name="T119" fmla="*/ 497 h 499"/>
                <a:gd name="T120" fmla="*/ 1117 w 1466"/>
                <a:gd name="T121" fmla="*/ 4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499">
                  <a:moveTo>
                    <a:pt x="1050" y="221"/>
                  </a:moveTo>
                  <a:cubicBezTo>
                    <a:pt x="1050" y="142"/>
                    <a:pt x="1050" y="142"/>
                    <a:pt x="1050" y="142"/>
                  </a:cubicBezTo>
                  <a:cubicBezTo>
                    <a:pt x="1180" y="142"/>
                    <a:pt x="1180" y="142"/>
                    <a:pt x="1180" y="142"/>
                  </a:cubicBezTo>
                  <a:cubicBezTo>
                    <a:pt x="1183" y="142"/>
                    <a:pt x="1183" y="142"/>
                    <a:pt x="1183" y="142"/>
                  </a:cubicBezTo>
                  <a:cubicBezTo>
                    <a:pt x="1183" y="139"/>
                    <a:pt x="1183" y="139"/>
                    <a:pt x="1183" y="139"/>
                  </a:cubicBezTo>
                  <a:cubicBezTo>
                    <a:pt x="1183" y="113"/>
                    <a:pt x="1183" y="113"/>
                    <a:pt x="1183" y="113"/>
                  </a:cubicBezTo>
                  <a:cubicBezTo>
                    <a:pt x="1183" y="110"/>
                    <a:pt x="1183" y="110"/>
                    <a:pt x="1183" y="110"/>
                  </a:cubicBezTo>
                  <a:cubicBezTo>
                    <a:pt x="1180" y="110"/>
                    <a:pt x="1180" y="110"/>
                    <a:pt x="1180" y="110"/>
                  </a:cubicBezTo>
                  <a:cubicBezTo>
                    <a:pt x="1050" y="110"/>
                    <a:pt x="1050" y="110"/>
                    <a:pt x="1050" y="110"/>
                  </a:cubicBezTo>
                  <a:cubicBezTo>
                    <a:pt x="1050" y="34"/>
                    <a:pt x="1050" y="34"/>
                    <a:pt x="1050" y="34"/>
                  </a:cubicBezTo>
                  <a:cubicBezTo>
                    <a:pt x="1195" y="34"/>
                    <a:pt x="1195" y="34"/>
                    <a:pt x="1195" y="34"/>
                  </a:cubicBezTo>
                  <a:cubicBezTo>
                    <a:pt x="1199" y="34"/>
                    <a:pt x="1199" y="34"/>
                    <a:pt x="1199" y="34"/>
                  </a:cubicBezTo>
                  <a:cubicBezTo>
                    <a:pt x="1199" y="30"/>
                    <a:pt x="1199" y="30"/>
                    <a:pt x="1199" y="30"/>
                  </a:cubicBezTo>
                  <a:cubicBezTo>
                    <a:pt x="1199" y="5"/>
                    <a:pt x="1199" y="5"/>
                    <a:pt x="1199" y="5"/>
                  </a:cubicBezTo>
                  <a:cubicBezTo>
                    <a:pt x="1199" y="1"/>
                    <a:pt x="1199" y="1"/>
                    <a:pt x="1199" y="1"/>
                  </a:cubicBezTo>
                  <a:cubicBezTo>
                    <a:pt x="1195" y="1"/>
                    <a:pt x="1195" y="1"/>
                    <a:pt x="1195" y="1"/>
                  </a:cubicBezTo>
                  <a:cubicBezTo>
                    <a:pt x="1019" y="1"/>
                    <a:pt x="1019" y="1"/>
                    <a:pt x="1019" y="1"/>
                  </a:cubicBezTo>
                  <a:cubicBezTo>
                    <a:pt x="1015" y="1"/>
                    <a:pt x="1015" y="1"/>
                    <a:pt x="1015" y="1"/>
                  </a:cubicBezTo>
                  <a:cubicBezTo>
                    <a:pt x="1015" y="5"/>
                    <a:pt x="1015" y="5"/>
                    <a:pt x="1015" y="5"/>
                  </a:cubicBezTo>
                  <a:cubicBezTo>
                    <a:pt x="1015" y="249"/>
                    <a:pt x="1015" y="249"/>
                    <a:pt x="1015" y="249"/>
                  </a:cubicBezTo>
                  <a:cubicBezTo>
                    <a:pt x="1015" y="253"/>
                    <a:pt x="1015" y="253"/>
                    <a:pt x="1015" y="253"/>
                  </a:cubicBezTo>
                  <a:cubicBezTo>
                    <a:pt x="1019" y="253"/>
                    <a:pt x="1019" y="253"/>
                    <a:pt x="1019" y="253"/>
                  </a:cubicBezTo>
                  <a:cubicBezTo>
                    <a:pt x="1197" y="253"/>
                    <a:pt x="1197" y="253"/>
                    <a:pt x="1197" y="253"/>
                  </a:cubicBezTo>
                  <a:cubicBezTo>
                    <a:pt x="1201" y="253"/>
                    <a:pt x="1201" y="253"/>
                    <a:pt x="1201" y="253"/>
                  </a:cubicBezTo>
                  <a:cubicBezTo>
                    <a:pt x="1201" y="249"/>
                    <a:pt x="1201" y="249"/>
                    <a:pt x="1201" y="249"/>
                  </a:cubicBezTo>
                  <a:cubicBezTo>
                    <a:pt x="1201" y="224"/>
                    <a:pt x="1201" y="224"/>
                    <a:pt x="1201" y="224"/>
                  </a:cubicBezTo>
                  <a:cubicBezTo>
                    <a:pt x="1201" y="221"/>
                    <a:pt x="1201" y="221"/>
                    <a:pt x="1201" y="221"/>
                  </a:cubicBezTo>
                  <a:cubicBezTo>
                    <a:pt x="1197" y="221"/>
                    <a:pt x="1197" y="221"/>
                    <a:pt x="1197" y="221"/>
                  </a:cubicBezTo>
                  <a:lnTo>
                    <a:pt x="1050" y="221"/>
                  </a:lnTo>
                  <a:close/>
                  <a:moveTo>
                    <a:pt x="172" y="308"/>
                  </a:moveTo>
                  <a:cubicBezTo>
                    <a:pt x="170" y="308"/>
                    <a:pt x="170" y="308"/>
                    <a:pt x="170" y="308"/>
                  </a:cubicBezTo>
                  <a:cubicBezTo>
                    <a:pt x="169" y="309"/>
                    <a:pt x="169" y="309"/>
                    <a:pt x="169" y="309"/>
                  </a:cubicBezTo>
                  <a:cubicBezTo>
                    <a:pt x="105" y="404"/>
                    <a:pt x="105" y="404"/>
                    <a:pt x="105" y="404"/>
                  </a:cubicBezTo>
                  <a:cubicBezTo>
                    <a:pt x="42" y="309"/>
                    <a:pt x="42" y="309"/>
                    <a:pt x="42" y="309"/>
                  </a:cubicBezTo>
                  <a:cubicBezTo>
                    <a:pt x="41" y="308"/>
                    <a:pt x="41" y="308"/>
                    <a:pt x="41" y="308"/>
                  </a:cubicBezTo>
                  <a:cubicBezTo>
                    <a:pt x="39" y="308"/>
                    <a:pt x="39" y="308"/>
                    <a:pt x="39" y="308"/>
                  </a:cubicBezTo>
                  <a:cubicBezTo>
                    <a:pt x="18" y="308"/>
                    <a:pt x="18" y="308"/>
                    <a:pt x="18" y="308"/>
                  </a:cubicBezTo>
                  <a:cubicBezTo>
                    <a:pt x="15" y="308"/>
                    <a:pt x="15" y="308"/>
                    <a:pt x="15" y="308"/>
                  </a:cubicBezTo>
                  <a:cubicBezTo>
                    <a:pt x="15" y="311"/>
                    <a:pt x="15" y="311"/>
                    <a:pt x="15" y="311"/>
                  </a:cubicBezTo>
                  <a:cubicBezTo>
                    <a:pt x="15" y="493"/>
                    <a:pt x="15" y="493"/>
                    <a:pt x="15" y="493"/>
                  </a:cubicBezTo>
                  <a:cubicBezTo>
                    <a:pt x="15" y="497"/>
                    <a:pt x="15" y="497"/>
                    <a:pt x="15" y="497"/>
                  </a:cubicBezTo>
                  <a:cubicBezTo>
                    <a:pt x="18" y="497"/>
                    <a:pt x="18" y="497"/>
                    <a:pt x="18" y="497"/>
                  </a:cubicBezTo>
                  <a:cubicBezTo>
                    <a:pt x="38" y="497"/>
                    <a:pt x="38" y="497"/>
                    <a:pt x="38" y="497"/>
                  </a:cubicBezTo>
                  <a:cubicBezTo>
                    <a:pt x="42" y="497"/>
                    <a:pt x="42" y="497"/>
                    <a:pt x="42" y="497"/>
                  </a:cubicBezTo>
                  <a:cubicBezTo>
                    <a:pt x="42" y="493"/>
                    <a:pt x="42" y="493"/>
                    <a:pt x="42" y="493"/>
                  </a:cubicBezTo>
                  <a:cubicBezTo>
                    <a:pt x="42" y="357"/>
                    <a:pt x="42" y="357"/>
                    <a:pt x="42" y="357"/>
                  </a:cubicBezTo>
                  <a:cubicBezTo>
                    <a:pt x="102" y="445"/>
                    <a:pt x="102" y="445"/>
                    <a:pt x="102" y="445"/>
                  </a:cubicBezTo>
                  <a:cubicBezTo>
                    <a:pt x="103" y="447"/>
                    <a:pt x="103" y="447"/>
                    <a:pt x="103" y="447"/>
                  </a:cubicBezTo>
                  <a:cubicBezTo>
                    <a:pt x="105" y="447"/>
                    <a:pt x="105" y="447"/>
                    <a:pt x="105" y="447"/>
                  </a:cubicBezTo>
                  <a:cubicBezTo>
                    <a:pt x="106" y="447"/>
                    <a:pt x="106" y="447"/>
                    <a:pt x="106" y="447"/>
                  </a:cubicBezTo>
                  <a:cubicBezTo>
                    <a:pt x="107" y="447"/>
                    <a:pt x="107" y="447"/>
                    <a:pt x="107" y="447"/>
                  </a:cubicBezTo>
                  <a:cubicBezTo>
                    <a:pt x="108" y="445"/>
                    <a:pt x="108" y="445"/>
                    <a:pt x="108" y="445"/>
                  </a:cubicBezTo>
                  <a:cubicBezTo>
                    <a:pt x="168" y="357"/>
                    <a:pt x="168" y="357"/>
                    <a:pt x="168" y="357"/>
                  </a:cubicBezTo>
                  <a:cubicBezTo>
                    <a:pt x="168" y="493"/>
                    <a:pt x="168" y="493"/>
                    <a:pt x="168" y="493"/>
                  </a:cubicBezTo>
                  <a:cubicBezTo>
                    <a:pt x="168" y="497"/>
                    <a:pt x="168" y="497"/>
                    <a:pt x="168" y="497"/>
                  </a:cubicBezTo>
                  <a:cubicBezTo>
                    <a:pt x="172" y="497"/>
                    <a:pt x="172" y="497"/>
                    <a:pt x="172" y="497"/>
                  </a:cubicBezTo>
                  <a:cubicBezTo>
                    <a:pt x="193" y="497"/>
                    <a:pt x="193" y="497"/>
                    <a:pt x="193" y="497"/>
                  </a:cubicBezTo>
                  <a:cubicBezTo>
                    <a:pt x="196" y="497"/>
                    <a:pt x="196" y="497"/>
                    <a:pt x="196" y="497"/>
                  </a:cubicBezTo>
                  <a:cubicBezTo>
                    <a:pt x="196" y="493"/>
                    <a:pt x="196" y="493"/>
                    <a:pt x="196" y="493"/>
                  </a:cubicBezTo>
                  <a:cubicBezTo>
                    <a:pt x="196" y="311"/>
                    <a:pt x="196" y="311"/>
                    <a:pt x="196" y="311"/>
                  </a:cubicBezTo>
                  <a:cubicBezTo>
                    <a:pt x="196" y="308"/>
                    <a:pt x="196" y="308"/>
                    <a:pt x="196" y="308"/>
                  </a:cubicBezTo>
                  <a:cubicBezTo>
                    <a:pt x="193" y="308"/>
                    <a:pt x="193" y="308"/>
                    <a:pt x="193" y="308"/>
                  </a:cubicBezTo>
                  <a:lnTo>
                    <a:pt x="172" y="308"/>
                  </a:lnTo>
                  <a:close/>
                  <a:moveTo>
                    <a:pt x="1232" y="471"/>
                  </a:moveTo>
                  <a:cubicBezTo>
                    <a:pt x="1232" y="311"/>
                    <a:pt x="1232" y="311"/>
                    <a:pt x="1232" y="311"/>
                  </a:cubicBezTo>
                  <a:cubicBezTo>
                    <a:pt x="1232" y="308"/>
                    <a:pt x="1232" y="308"/>
                    <a:pt x="1232" y="308"/>
                  </a:cubicBezTo>
                  <a:cubicBezTo>
                    <a:pt x="1229" y="308"/>
                    <a:pt x="1229" y="308"/>
                    <a:pt x="1229" y="308"/>
                  </a:cubicBezTo>
                  <a:cubicBezTo>
                    <a:pt x="1208" y="308"/>
                    <a:pt x="1208" y="308"/>
                    <a:pt x="1208" y="308"/>
                  </a:cubicBezTo>
                  <a:cubicBezTo>
                    <a:pt x="1205" y="308"/>
                    <a:pt x="1205" y="308"/>
                    <a:pt x="1205" y="308"/>
                  </a:cubicBezTo>
                  <a:cubicBezTo>
                    <a:pt x="1205" y="311"/>
                    <a:pt x="1205" y="311"/>
                    <a:pt x="1205" y="311"/>
                  </a:cubicBezTo>
                  <a:cubicBezTo>
                    <a:pt x="1205" y="493"/>
                    <a:pt x="1205" y="493"/>
                    <a:pt x="1205" y="493"/>
                  </a:cubicBezTo>
                  <a:cubicBezTo>
                    <a:pt x="1205" y="497"/>
                    <a:pt x="1205" y="497"/>
                    <a:pt x="1205" y="497"/>
                  </a:cubicBezTo>
                  <a:cubicBezTo>
                    <a:pt x="1208" y="497"/>
                    <a:pt x="1208" y="497"/>
                    <a:pt x="1208" y="497"/>
                  </a:cubicBezTo>
                  <a:cubicBezTo>
                    <a:pt x="1301" y="497"/>
                    <a:pt x="1301" y="497"/>
                    <a:pt x="1301" y="497"/>
                  </a:cubicBezTo>
                  <a:cubicBezTo>
                    <a:pt x="1304" y="497"/>
                    <a:pt x="1304" y="497"/>
                    <a:pt x="1304" y="497"/>
                  </a:cubicBezTo>
                  <a:cubicBezTo>
                    <a:pt x="1304" y="493"/>
                    <a:pt x="1304" y="493"/>
                    <a:pt x="1304" y="493"/>
                  </a:cubicBezTo>
                  <a:cubicBezTo>
                    <a:pt x="1304" y="474"/>
                    <a:pt x="1304" y="474"/>
                    <a:pt x="1304" y="474"/>
                  </a:cubicBezTo>
                  <a:cubicBezTo>
                    <a:pt x="1304" y="471"/>
                    <a:pt x="1304" y="471"/>
                    <a:pt x="1304" y="471"/>
                  </a:cubicBezTo>
                  <a:cubicBezTo>
                    <a:pt x="1301" y="471"/>
                    <a:pt x="1301" y="471"/>
                    <a:pt x="1301" y="471"/>
                  </a:cubicBezTo>
                  <a:lnTo>
                    <a:pt x="1232" y="471"/>
                  </a:lnTo>
                  <a:close/>
                  <a:moveTo>
                    <a:pt x="36" y="253"/>
                  </a:moveTo>
                  <a:cubicBezTo>
                    <a:pt x="37" y="251"/>
                    <a:pt x="37" y="251"/>
                    <a:pt x="37" y="251"/>
                  </a:cubicBezTo>
                  <a:cubicBezTo>
                    <a:pt x="65" y="188"/>
                    <a:pt x="65" y="188"/>
                    <a:pt x="65" y="188"/>
                  </a:cubicBezTo>
                  <a:cubicBezTo>
                    <a:pt x="194" y="188"/>
                    <a:pt x="194" y="188"/>
                    <a:pt x="194" y="188"/>
                  </a:cubicBezTo>
                  <a:cubicBezTo>
                    <a:pt x="222" y="251"/>
                    <a:pt x="222" y="251"/>
                    <a:pt x="222" y="251"/>
                  </a:cubicBezTo>
                  <a:cubicBezTo>
                    <a:pt x="222" y="253"/>
                    <a:pt x="222" y="253"/>
                    <a:pt x="222" y="253"/>
                  </a:cubicBezTo>
                  <a:cubicBezTo>
                    <a:pt x="225" y="253"/>
                    <a:pt x="225" y="253"/>
                    <a:pt x="225" y="253"/>
                  </a:cubicBezTo>
                  <a:cubicBezTo>
                    <a:pt x="254" y="253"/>
                    <a:pt x="254" y="253"/>
                    <a:pt x="254" y="253"/>
                  </a:cubicBezTo>
                  <a:cubicBezTo>
                    <a:pt x="260" y="253"/>
                    <a:pt x="260" y="253"/>
                    <a:pt x="260" y="253"/>
                  </a:cubicBezTo>
                  <a:cubicBezTo>
                    <a:pt x="258" y="248"/>
                    <a:pt x="258" y="248"/>
                    <a:pt x="258" y="248"/>
                  </a:cubicBezTo>
                  <a:cubicBezTo>
                    <a:pt x="146" y="2"/>
                    <a:pt x="146" y="2"/>
                    <a:pt x="146" y="2"/>
                  </a:cubicBezTo>
                  <a:cubicBezTo>
                    <a:pt x="145" y="0"/>
                    <a:pt x="145" y="0"/>
                    <a:pt x="145" y="0"/>
                  </a:cubicBezTo>
                  <a:cubicBezTo>
                    <a:pt x="143" y="0"/>
                    <a:pt x="143" y="0"/>
                    <a:pt x="143" y="0"/>
                  </a:cubicBezTo>
                  <a:cubicBezTo>
                    <a:pt x="117" y="0"/>
                    <a:pt x="117" y="0"/>
                    <a:pt x="117" y="0"/>
                  </a:cubicBezTo>
                  <a:cubicBezTo>
                    <a:pt x="115" y="0"/>
                    <a:pt x="115" y="0"/>
                    <a:pt x="115" y="0"/>
                  </a:cubicBezTo>
                  <a:cubicBezTo>
                    <a:pt x="114" y="2"/>
                    <a:pt x="114" y="2"/>
                    <a:pt x="114" y="2"/>
                  </a:cubicBezTo>
                  <a:cubicBezTo>
                    <a:pt x="3" y="248"/>
                    <a:pt x="3" y="248"/>
                    <a:pt x="3" y="248"/>
                  </a:cubicBezTo>
                  <a:cubicBezTo>
                    <a:pt x="0" y="253"/>
                    <a:pt x="0" y="253"/>
                    <a:pt x="0" y="253"/>
                  </a:cubicBezTo>
                  <a:cubicBezTo>
                    <a:pt x="6" y="253"/>
                    <a:pt x="6" y="253"/>
                    <a:pt x="6" y="253"/>
                  </a:cubicBezTo>
                  <a:cubicBezTo>
                    <a:pt x="34" y="253"/>
                    <a:pt x="34" y="253"/>
                    <a:pt x="34" y="253"/>
                  </a:cubicBezTo>
                  <a:lnTo>
                    <a:pt x="36" y="253"/>
                  </a:lnTo>
                  <a:close/>
                  <a:moveTo>
                    <a:pt x="130" y="44"/>
                  </a:moveTo>
                  <a:cubicBezTo>
                    <a:pt x="180" y="156"/>
                    <a:pt x="180" y="156"/>
                    <a:pt x="180" y="156"/>
                  </a:cubicBezTo>
                  <a:cubicBezTo>
                    <a:pt x="79" y="156"/>
                    <a:pt x="79" y="156"/>
                    <a:pt x="79" y="156"/>
                  </a:cubicBezTo>
                  <a:lnTo>
                    <a:pt x="130" y="44"/>
                  </a:lnTo>
                  <a:close/>
                  <a:moveTo>
                    <a:pt x="323" y="253"/>
                  </a:moveTo>
                  <a:cubicBezTo>
                    <a:pt x="327" y="253"/>
                    <a:pt x="327" y="253"/>
                    <a:pt x="327" y="253"/>
                  </a:cubicBezTo>
                  <a:cubicBezTo>
                    <a:pt x="327" y="249"/>
                    <a:pt x="327" y="249"/>
                    <a:pt x="327" y="249"/>
                  </a:cubicBezTo>
                  <a:cubicBezTo>
                    <a:pt x="327" y="167"/>
                    <a:pt x="327" y="167"/>
                    <a:pt x="327" y="167"/>
                  </a:cubicBezTo>
                  <a:cubicBezTo>
                    <a:pt x="383" y="167"/>
                    <a:pt x="383" y="167"/>
                    <a:pt x="383" y="167"/>
                  </a:cubicBezTo>
                  <a:cubicBezTo>
                    <a:pt x="432" y="167"/>
                    <a:pt x="482" y="141"/>
                    <a:pt x="482" y="83"/>
                  </a:cubicBezTo>
                  <a:cubicBezTo>
                    <a:pt x="482" y="82"/>
                    <a:pt x="482" y="82"/>
                    <a:pt x="482" y="82"/>
                  </a:cubicBezTo>
                  <a:cubicBezTo>
                    <a:pt x="482" y="33"/>
                    <a:pt x="445" y="1"/>
                    <a:pt x="387" y="1"/>
                  </a:cubicBezTo>
                  <a:cubicBezTo>
                    <a:pt x="296" y="1"/>
                    <a:pt x="296" y="1"/>
                    <a:pt x="296" y="1"/>
                  </a:cubicBezTo>
                  <a:cubicBezTo>
                    <a:pt x="292" y="1"/>
                    <a:pt x="292" y="1"/>
                    <a:pt x="292" y="1"/>
                  </a:cubicBezTo>
                  <a:cubicBezTo>
                    <a:pt x="292" y="5"/>
                    <a:pt x="292" y="5"/>
                    <a:pt x="292" y="5"/>
                  </a:cubicBezTo>
                  <a:cubicBezTo>
                    <a:pt x="292" y="249"/>
                    <a:pt x="292" y="249"/>
                    <a:pt x="292" y="249"/>
                  </a:cubicBezTo>
                  <a:cubicBezTo>
                    <a:pt x="292" y="253"/>
                    <a:pt x="292" y="253"/>
                    <a:pt x="292" y="253"/>
                  </a:cubicBezTo>
                  <a:cubicBezTo>
                    <a:pt x="296" y="253"/>
                    <a:pt x="296" y="253"/>
                    <a:pt x="296" y="253"/>
                  </a:cubicBezTo>
                  <a:lnTo>
                    <a:pt x="323" y="253"/>
                  </a:lnTo>
                  <a:close/>
                  <a:moveTo>
                    <a:pt x="327" y="34"/>
                  </a:moveTo>
                  <a:cubicBezTo>
                    <a:pt x="385" y="34"/>
                    <a:pt x="385" y="34"/>
                    <a:pt x="385" y="34"/>
                  </a:cubicBezTo>
                  <a:cubicBezTo>
                    <a:pt x="425" y="34"/>
                    <a:pt x="447" y="52"/>
                    <a:pt x="447" y="83"/>
                  </a:cubicBezTo>
                  <a:cubicBezTo>
                    <a:pt x="447" y="84"/>
                    <a:pt x="447" y="84"/>
                    <a:pt x="447" y="84"/>
                  </a:cubicBezTo>
                  <a:cubicBezTo>
                    <a:pt x="447" y="115"/>
                    <a:pt x="422" y="134"/>
                    <a:pt x="384" y="134"/>
                  </a:cubicBezTo>
                  <a:cubicBezTo>
                    <a:pt x="327" y="134"/>
                    <a:pt x="327" y="134"/>
                    <a:pt x="327" y="134"/>
                  </a:cubicBezTo>
                  <a:lnTo>
                    <a:pt x="327" y="34"/>
                  </a:lnTo>
                  <a:close/>
                  <a:moveTo>
                    <a:pt x="961" y="253"/>
                  </a:moveTo>
                  <a:cubicBezTo>
                    <a:pt x="961" y="249"/>
                    <a:pt x="961" y="249"/>
                    <a:pt x="961" y="249"/>
                  </a:cubicBezTo>
                  <a:cubicBezTo>
                    <a:pt x="961" y="5"/>
                    <a:pt x="961" y="5"/>
                    <a:pt x="961" y="5"/>
                  </a:cubicBezTo>
                  <a:cubicBezTo>
                    <a:pt x="961" y="1"/>
                    <a:pt x="961" y="1"/>
                    <a:pt x="961" y="1"/>
                  </a:cubicBezTo>
                  <a:cubicBezTo>
                    <a:pt x="958" y="1"/>
                    <a:pt x="958" y="1"/>
                    <a:pt x="958" y="1"/>
                  </a:cubicBezTo>
                  <a:cubicBezTo>
                    <a:pt x="930" y="1"/>
                    <a:pt x="930" y="1"/>
                    <a:pt x="930" y="1"/>
                  </a:cubicBezTo>
                  <a:cubicBezTo>
                    <a:pt x="926" y="1"/>
                    <a:pt x="926" y="1"/>
                    <a:pt x="926" y="1"/>
                  </a:cubicBezTo>
                  <a:cubicBezTo>
                    <a:pt x="926" y="5"/>
                    <a:pt x="926" y="5"/>
                    <a:pt x="926" y="5"/>
                  </a:cubicBezTo>
                  <a:cubicBezTo>
                    <a:pt x="926" y="249"/>
                    <a:pt x="926" y="249"/>
                    <a:pt x="926" y="249"/>
                  </a:cubicBezTo>
                  <a:cubicBezTo>
                    <a:pt x="926" y="253"/>
                    <a:pt x="926" y="253"/>
                    <a:pt x="926" y="253"/>
                  </a:cubicBezTo>
                  <a:cubicBezTo>
                    <a:pt x="930" y="253"/>
                    <a:pt x="930" y="253"/>
                    <a:pt x="930" y="253"/>
                  </a:cubicBezTo>
                  <a:cubicBezTo>
                    <a:pt x="958" y="253"/>
                    <a:pt x="958" y="253"/>
                    <a:pt x="958" y="253"/>
                  </a:cubicBezTo>
                  <a:lnTo>
                    <a:pt x="961" y="253"/>
                  </a:lnTo>
                  <a:close/>
                  <a:moveTo>
                    <a:pt x="1404" y="389"/>
                  </a:moveTo>
                  <a:cubicBezTo>
                    <a:pt x="1365" y="380"/>
                    <a:pt x="1358" y="371"/>
                    <a:pt x="1358" y="357"/>
                  </a:cubicBezTo>
                  <a:cubicBezTo>
                    <a:pt x="1358" y="356"/>
                    <a:pt x="1358" y="356"/>
                    <a:pt x="1358" y="356"/>
                  </a:cubicBezTo>
                  <a:cubicBezTo>
                    <a:pt x="1358" y="341"/>
                    <a:pt x="1372" y="330"/>
                    <a:pt x="1393" y="330"/>
                  </a:cubicBezTo>
                  <a:cubicBezTo>
                    <a:pt x="1411" y="330"/>
                    <a:pt x="1427" y="337"/>
                    <a:pt x="1443" y="349"/>
                  </a:cubicBezTo>
                  <a:cubicBezTo>
                    <a:pt x="1446" y="352"/>
                    <a:pt x="1446" y="352"/>
                    <a:pt x="1446" y="352"/>
                  </a:cubicBezTo>
                  <a:cubicBezTo>
                    <a:pt x="1448" y="349"/>
                    <a:pt x="1448" y="349"/>
                    <a:pt x="1448" y="349"/>
                  </a:cubicBezTo>
                  <a:cubicBezTo>
                    <a:pt x="1460" y="333"/>
                    <a:pt x="1460" y="333"/>
                    <a:pt x="1460" y="333"/>
                  </a:cubicBezTo>
                  <a:cubicBezTo>
                    <a:pt x="1462" y="330"/>
                    <a:pt x="1462" y="330"/>
                    <a:pt x="1462" y="330"/>
                  </a:cubicBezTo>
                  <a:cubicBezTo>
                    <a:pt x="1460" y="328"/>
                    <a:pt x="1460" y="328"/>
                    <a:pt x="1460" y="328"/>
                  </a:cubicBezTo>
                  <a:cubicBezTo>
                    <a:pt x="1439" y="312"/>
                    <a:pt x="1420" y="305"/>
                    <a:pt x="1393" y="305"/>
                  </a:cubicBezTo>
                  <a:cubicBezTo>
                    <a:pt x="1357" y="305"/>
                    <a:pt x="1330" y="327"/>
                    <a:pt x="1330" y="358"/>
                  </a:cubicBezTo>
                  <a:cubicBezTo>
                    <a:pt x="1330" y="359"/>
                    <a:pt x="1330" y="359"/>
                    <a:pt x="1330" y="359"/>
                  </a:cubicBezTo>
                  <a:cubicBezTo>
                    <a:pt x="1330" y="394"/>
                    <a:pt x="1356" y="406"/>
                    <a:pt x="1394" y="415"/>
                  </a:cubicBezTo>
                  <a:cubicBezTo>
                    <a:pt x="1432" y="423"/>
                    <a:pt x="1439" y="432"/>
                    <a:pt x="1439" y="446"/>
                  </a:cubicBezTo>
                  <a:cubicBezTo>
                    <a:pt x="1439" y="446"/>
                    <a:pt x="1439" y="446"/>
                    <a:pt x="1439" y="446"/>
                  </a:cubicBezTo>
                  <a:cubicBezTo>
                    <a:pt x="1439" y="463"/>
                    <a:pt x="1424" y="474"/>
                    <a:pt x="1401" y="474"/>
                  </a:cubicBezTo>
                  <a:cubicBezTo>
                    <a:pt x="1378" y="474"/>
                    <a:pt x="1361" y="467"/>
                    <a:pt x="1341" y="449"/>
                  </a:cubicBezTo>
                  <a:cubicBezTo>
                    <a:pt x="1339" y="447"/>
                    <a:pt x="1339" y="447"/>
                    <a:pt x="1339" y="447"/>
                  </a:cubicBezTo>
                  <a:cubicBezTo>
                    <a:pt x="1336" y="449"/>
                    <a:pt x="1336" y="449"/>
                    <a:pt x="1336" y="449"/>
                  </a:cubicBezTo>
                  <a:cubicBezTo>
                    <a:pt x="1324" y="465"/>
                    <a:pt x="1324" y="465"/>
                    <a:pt x="1324" y="465"/>
                  </a:cubicBezTo>
                  <a:cubicBezTo>
                    <a:pt x="1321" y="467"/>
                    <a:pt x="1321" y="467"/>
                    <a:pt x="1321" y="467"/>
                  </a:cubicBezTo>
                  <a:cubicBezTo>
                    <a:pt x="1324" y="469"/>
                    <a:pt x="1324" y="469"/>
                    <a:pt x="1324" y="469"/>
                  </a:cubicBezTo>
                  <a:cubicBezTo>
                    <a:pt x="1347" y="490"/>
                    <a:pt x="1371" y="499"/>
                    <a:pt x="1401" y="499"/>
                  </a:cubicBezTo>
                  <a:cubicBezTo>
                    <a:pt x="1439" y="499"/>
                    <a:pt x="1466" y="477"/>
                    <a:pt x="1466" y="444"/>
                  </a:cubicBezTo>
                  <a:cubicBezTo>
                    <a:pt x="1466" y="444"/>
                    <a:pt x="1466" y="444"/>
                    <a:pt x="1466" y="444"/>
                  </a:cubicBezTo>
                  <a:cubicBezTo>
                    <a:pt x="1466" y="415"/>
                    <a:pt x="1448" y="398"/>
                    <a:pt x="1404" y="389"/>
                  </a:cubicBezTo>
                  <a:close/>
                  <a:moveTo>
                    <a:pt x="1332" y="253"/>
                  </a:moveTo>
                  <a:cubicBezTo>
                    <a:pt x="1409" y="253"/>
                    <a:pt x="1465" y="200"/>
                    <a:pt x="1465" y="127"/>
                  </a:cubicBezTo>
                  <a:cubicBezTo>
                    <a:pt x="1465" y="126"/>
                    <a:pt x="1465" y="126"/>
                    <a:pt x="1465" y="126"/>
                  </a:cubicBezTo>
                  <a:cubicBezTo>
                    <a:pt x="1465" y="54"/>
                    <a:pt x="1409" y="1"/>
                    <a:pt x="1332" y="1"/>
                  </a:cubicBezTo>
                  <a:cubicBezTo>
                    <a:pt x="1247" y="1"/>
                    <a:pt x="1247" y="1"/>
                    <a:pt x="1247" y="1"/>
                  </a:cubicBezTo>
                  <a:cubicBezTo>
                    <a:pt x="1243" y="1"/>
                    <a:pt x="1243" y="1"/>
                    <a:pt x="1243" y="1"/>
                  </a:cubicBezTo>
                  <a:cubicBezTo>
                    <a:pt x="1243" y="5"/>
                    <a:pt x="1243" y="5"/>
                    <a:pt x="1243" y="5"/>
                  </a:cubicBezTo>
                  <a:cubicBezTo>
                    <a:pt x="1243" y="249"/>
                    <a:pt x="1243" y="249"/>
                    <a:pt x="1243" y="249"/>
                  </a:cubicBezTo>
                  <a:cubicBezTo>
                    <a:pt x="1243" y="253"/>
                    <a:pt x="1243" y="253"/>
                    <a:pt x="1243" y="253"/>
                  </a:cubicBezTo>
                  <a:cubicBezTo>
                    <a:pt x="1247" y="253"/>
                    <a:pt x="1247" y="253"/>
                    <a:pt x="1247" y="253"/>
                  </a:cubicBezTo>
                  <a:lnTo>
                    <a:pt x="1332" y="253"/>
                  </a:lnTo>
                  <a:close/>
                  <a:moveTo>
                    <a:pt x="1278" y="34"/>
                  </a:moveTo>
                  <a:cubicBezTo>
                    <a:pt x="1332" y="34"/>
                    <a:pt x="1332" y="34"/>
                    <a:pt x="1332" y="34"/>
                  </a:cubicBezTo>
                  <a:cubicBezTo>
                    <a:pt x="1389" y="34"/>
                    <a:pt x="1429" y="72"/>
                    <a:pt x="1429" y="127"/>
                  </a:cubicBezTo>
                  <a:cubicBezTo>
                    <a:pt x="1429" y="128"/>
                    <a:pt x="1429" y="128"/>
                    <a:pt x="1429" y="128"/>
                  </a:cubicBezTo>
                  <a:cubicBezTo>
                    <a:pt x="1429" y="182"/>
                    <a:pt x="1389" y="220"/>
                    <a:pt x="1332" y="220"/>
                  </a:cubicBezTo>
                  <a:cubicBezTo>
                    <a:pt x="1278" y="220"/>
                    <a:pt x="1278" y="220"/>
                    <a:pt x="1278" y="220"/>
                  </a:cubicBezTo>
                  <a:lnTo>
                    <a:pt x="1278" y="34"/>
                  </a:lnTo>
                  <a:close/>
                  <a:moveTo>
                    <a:pt x="332" y="308"/>
                  </a:moveTo>
                  <a:cubicBezTo>
                    <a:pt x="331" y="306"/>
                    <a:pt x="331" y="306"/>
                    <a:pt x="331" y="306"/>
                  </a:cubicBezTo>
                  <a:cubicBezTo>
                    <a:pt x="329" y="306"/>
                    <a:pt x="329" y="306"/>
                    <a:pt x="329" y="306"/>
                  </a:cubicBezTo>
                  <a:cubicBezTo>
                    <a:pt x="310" y="306"/>
                    <a:pt x="310" y="306"/>
                    <a:pt x="310" y="306"/>
                  </a:cubicBezTo>
                  <a:cubicBezTo>
                    <a:pt x="307" y="306"/>
                    <a:pt x="307" y="306"/>
                    <a:pt x="307" y="306"/>
                  </a:cubicBezTo>
                  <a:cubicBezTo>
                    <a:pt x="306" y="308"/>
                    <a:pt x="306" y="308"/>
                    <a:pt x="306" y="308"/>
                  </a:cubicBezTo>
                  <a:cubicBezTo>
                    <a:pt x="223" y="492"/>
                    <a:pt x="223" y="492"/>
                    <a:pt x="223" y="492"/>
                  </a:cubicBezTo>
                  <a:cubicBezTo>
                    <a:pt x="221" y="497"/>
                    <a:pt x="221" y="497"/>
                    <a:pt x="221" y="497"/>
                  </a:cubicBezTo>
                  <a:cubicBezTo>
                    <a:pt x="226" y="497"/>
                    <a:pt x="226" y="497"/>
                    <a:pt x="226" y="497"/>
                  </a:cubicBezTo>
                  <a:cubicBezTo>
                    <a:pt x="248" y="497"/>
                    <a:pt x="248" y="497"/>
                    <a:pt x="248" y="497"/>
                  </a:cubicBezTo>
                  <a:cubicBezTo>
                    <a:pt x="250" y="497"/>
                    <a:pt x="250" y="497"/>
                    <a:pt x="250" y="497"/>
                  </a:cubicBezTo>
                  <a:cubicBezTo>
                    <a:pt x="251" y="495"/>
                    <a:pt x="251" y="495"/>
                    <a:pt x="251" y="495"/>
                  </a:cubicBezTo>
                  <a:cubicBezTo>
                    <a:pt x="271" y="449"/>
                    <a:pt x="271" y="449"/>
                    <a:pt x="271" y="449"/>
                  </a:cubicBezTo>
                  <a:cubicBezTo>
                    <a:pt x="366" y="449"/>
                    <a:pt x="366" y="449"/>
                    <a:pt x="366" y="449"/>
                  </a:cubicBezTo>
                  <a:cubicBezTo>
                    <a:pt x="386" y="495"/>
                    <a:pt x="386" y="495"/>
                    <a:pt x="386" y="495"/>
                  </a:cubicBezTo>
                  <a:cubicBezTo>
                    <a:pt x="387" y="497"/>
                    <a:pt x="387" y="497"/>
                    <a:pt x="387" y="497"/>
                  </a:cubicBezTo>
                  <a:cubicBezTo>
                    <a:pt x="390" y="497"/>
                    <a:pt x="390" y="497"/>
                    <a:pt x="390" y="497"/>
                  </a:cubicBezTo>
                  <a:cubicBezTo>
                    <a:pt x="412" y="497"/>
                    <a:pt x="412" y="497"/>
                    <a:pt x="412" y="497"/>
                  </a:cubicBezTo>
                  <a:cubicBezTo>
                    <a:pt x="417" y="497"/>
                    <a:pt x="417" y="497"/>
                    <a:pt x="417" y="497"/>
                  </a:cubicBezTo>
                  <a:cubicBezTo>
                    <a:pt x="415" y="492"/>
                    <a:pt x="415" y="492"/>
                    <a:pt x="415" y="492"/>
                  </a:cubicBezTo>
                  <a:lnTo>
                    <a:pt x="332" y="308"/>
                  </a:lnTo>
                  <a:close/>
                  <a:moveTo>
                    <a:pt x="283" y="423"/>
                  </a:moveTo>
                  <a:cubicBezTo>
                    <a:pt x="319" y="342"/>
                    <a:pt x="319" y="342"/>
                    <a:pt x="319" y="342"/>
                  </a:cubicBezTo>
                  <a:cubicBezTo>
                    <a:pt x="355" y="423"/>
                    <a:pt x="355" y="423"/>
                    <a:pt x="355" y="423"/>
                  </a:cubicBezTo>
                  <a:lnTo>
                    <a:pt x="283" y="423"/>
                  </a:lnTo>
                  <a:close/>
                  <a:moveTo>
                    <a:pt x="887" y="253"/>
                  </a:moveTo>
                  <a:cubicBezTo>
                    <a:pt x="887" y="249"/>
                    <a:pt x="887" y="249"/>
                    <a:pt x="887" y="249"/>
                  </a:cubicBezTo>
                  <a:cubicBezTo>
                    <a:pt x="887" y="224"/>
                    <a:pt x="887" y="224"/>
                    <a:pt x="887" y="224"/>
                  </a:cubicBezTo>
                  <a:cubicBezTo>
                    <a:pt x="887" y="220"/>
                    <a:pt x="887" y="220"/>
                    <a:pt x="887" y="220"/>
                  </a:cubicBezTo>
                  <a:cubicBezTo>
                    <a:pt x="884" y="220"/>
                    <a:pt x="884" y="220"/>
                    <a:pt x="884" y="220"/>
                  </a:cubicBezTo>
                  <a:cubicBezTo>
                    <a:pt x="777" y="220"/>
                    <a:pt x="777" y="220"/>
                    <a:pt x="777" y="220"/>
                  </a:cubicBezTo>
                  <a:cubicBezTo>
                    <a:pt x="777" y="5"/>
                    <a:pt x="777" y="5"/>
                    <a:pt x="777" y="5"/>
                  </a:cubicBezTo>
                  <a:cubicBezTo>
                    <a:pt x="777" y="1"/>
                    <a:pt x="777" y="1"/>
                    <a:pt x="777" y="1"/>
                  </a:cubicBezTo>
                  <a:cubicBezTo>
                    <a:pt x="773" y="1"/>
                    <a:pt x="773" y="1"/>
                    <a:pt x="773" y="1"/>
                  </a:cubicBezTo>
                  <a:cubicBezTo>
                    <a:pt x="746" y="1"/>
                    <a:pt x="746" y="1"/>
                    <a:pt x="746" y="1"/>
                  </a:cubicBezTo>
                  <a:cubicBezTo>
                    <a:pt x="742" y="1"/>
                    <a:pt x="742" y="1"/>
                    <a:pt x="742" y="1"/>
                  </a:cubicBezTo>
                  <a:cubicBezTo>
                    <a:pt x="742" y="5"/>
                    <a:pt x="742" y="5"/>
                    <a:pt x="742" y="5"/>
                  </a:cubicBezTo>
                  <a:cubicBezTo>
                    <a:pt x="742" y="249"/>
                    <a:pt x="742" y="249"/>
                    <a:pt x="742" y="249"/>
                  </a:cubicBezTo>
                  <a:cubicBezTo>
                    <a:pt x="742" y="253"/>
                    <a:pt x="742" y="253"/>
                    <a:pt x="742" y="253"/>
                  </a:cubicBezTo>
                  <a:cubicBezTo>
                    <a:pt x="746" y="253"/>
                    <a:pt x="746" y="253"/>
                    <a:pt x="746" y="253"/>
                  </a:cubicBezTo>
                  <a:cubicBezTo>
                    <a:pt x="884" y="253"/>
                    <a:pt x="884" y="253"/>
                    <a:pt x="884" y="253"/>
                  </a:cubicBezTo>
                  <a:lnTo>
                    <a:pt x="887" y="253"/>
                  </a:lnTo>
                  <a:close/>
                  <a:moveTo>
                    <a:pt x="845" y="421"/>
                  </a:moveTo>
                  <a:cubicBezTo>
                    <a:pt x="875" y="414"/>
                    <a:pt x="892" y="393"/>
                    <a:pt x="892" y="366"/>
                  </a:cubicBezTo>
                  <a:cubicBezTo>
                    <a:pt x="892" y="365"/>
                    <a:pt x="892" y="365"/>
                    <a:pt x="892" y="365"/>
                  </a:cubicBezTo>
                  <a:cubicBezTo>
                    <a:pt x="892" y="350"/>
                    <a:pt x="887" y="337"/>
                    <a:pt x="877" y="327"/>
                  </a:cubicBezTo>
                  <a:cubicBezTo>
                    <a:pt x="865" y="314"/>
                    <a:pt x="846" y="308"/>
                    <a:pt x="823" y="308"/>
                  </a:cubicBezTo>
                  <a:cubicBezTo>
                    <a:pt x="745" y="308"/>
                    <a:pt x="745" y="308"/>
                    <a:pt x="745" y="308"/>
                  </a:cubicBezTo>
                  <a:cubicBezTo>
                    <a:pt x="741" y="308"/>
                    <a:pt x="741" y="308"/>
                    <a:pt x="741" y="308"/>
                  </a:cubicBezTo>
                  <a:cubicBezTo>
                    <a:pt x="741" y="311"/>
                    <a:pt x="741" y="311"/>
                    <a:pt x="741" y="311"/>
                  </a:cubicBezTo>
                  <a:cubicBezTo>
                    <a:pt x="741" y="493"/>
                    <a:pt x="741" y="493"/>
                    <a:pt x="741" y="493"/>
                  </a:cubicBezTo>
                  <a:cubicBezTo>
                    <a:pt x="741" y="497"/>
                    <a:pt x="741" y="497"/>
                    <a:pt x="741" y="497"/>
                  </a:cubicBezTo>
                  <a:cubicBezTo>
                    <a:pt x="745" y="497"/>
                    <a:pt x="745" y="497"/>
                    <a:pt x="745" y="497"/>
                  </a:cubicBezTo>
                  <a:cubicBezTo>
                    <a:pt x="765" y="497"/>
                    <a:pt x="765" y="497"/>
                    <a:pt x="765" y="497"/>
                  </a:cubicBezTo>
                  <a:cubicBezTo>
                    <a:pt x="769" y="497"/>
                    <a:pt x="769" y="497"/>
                    <a:pt x="769" y="497"/>
                  </a:cubicBezTo>
                  <a:cubicBezTo>
                    <a:pt x="769" y="493"/>
                    <a:pt x="769" y="493"/>
                    <a:pt x="769" y="493"/>
                  </a:cubicBezTo>
                  <a:cubicBezTo>
                    <a:pt x="769" y="426"/>
                    <a:pt x="769" y="426"/>
                    <a:pt x="769" y="426"/>
                  </a:cubicBezTo>
                  <a:cubicBezTo>
                    <a:pt x="815" y="426"/>
                    <a:pt x="815" y="426"/>
                    <a:pt x="815" y="426"/>
                  </a:cubicBezTo>
                  <a:cubicBezTo>
                    <a:pt x="867" y="495"/>
                    <a:pt x="867" y="495"/>
                    <a:pt x="867" y="495"/>
                  </a:cubicBezTo>
                  <a:cubicBezTo>
                    <a:pt x="868" y="497"/>
                    <a:pt x="868" y="497"/>
                    <a:pt x="868" y="497"/>
                  </a:cubicBezTo>
                  <a:cubicBezTo>
                    <a:pt x="870" y="497"/>
                    <a:pt x="870" y="497"/>
                    <a:pt x="870" y="497"/>
                  </a:cubicBezTo>
                  <a:cubicBezTo>
                    <a:pt x="895" y="497"/>
                    <a:pt x="895" y="497"/>
                    <a:pt x="895" y="497"/>
                  </a:cubicBezTo>
                  <a:cubicBezTo>
                    <a:pt x="902" y="497"/>
                    <a:pt x="902" y="497"/>
                    <a:pt x="902" y="497"/>
                  </a:cubicBezTo>
                  <a:cubicBezTo>
                    <a:pt x="898" y="491"/>
                    <a:pt x="898" y="491"/>
                    <a:pt x="898" y="491"/>
                  </a:cubicBezTo>
                  <a:lnTo>
                    <a:pt x="845" y="421"/>
                  </a:lnTo>
                  <a:close/>
                  <a:moveTo>
                    <a:pt x="769" y="400"/>
                  </a:moveTo>
                  <a:cubicBezTo>
                    <a:pt x="769" y="334"/>
                    <a:pt x="769" y="334"/>
                    <a:pt x="769" y="334"/>
                  </a:cubicBezTo>
                  <a:cubicBezTo>
                    <a:pt x="821" y="334"/>
                    <a:pt x="821" y="334"/>
                    <a:pt x="821" y="334"/>
                  </a:cubicBezTo>
                  <a:cubicBezTo>
                    <a:pt x="849" y="334"/>
                    <a:pt x="865" y="345"/>
                    <a:pt x="865" y="366"/>
                  </a:cubicBezTo>
                  <a:cubicBezTo>
                    <a:pt x="865" y="367"/>
                    <a:pt x="865" y="367"/>
                    <a:pt x="865" y="367"/>
                  </a:cubicBezTo>
                  <a:cubicBezTo>
                    <a:pt x="865" y="387"/>
                    <a:pt x="847" y="400"/>
                    <a:pt x="821" y="400"/>
                  </a:cubicBezTo>
                  <a:lnTo>
                    <a:pt x="769" y="400"/>
                  </a:lnTo>
                  <a:close/>
                  <a:moveTo>
                    <a:pt x="594" y="471"/>
                  </a:moveTo>
                  <a:cubicBezTo>
                    <a:pt x="594" y="414"/>
                    <a:pt x="594" y="414"/>
                    <a:pt x="594" y="414"/>
                  </a:cubicBezTo>
                  <a:cubicBezTo>
                    <a:pt x="690" y="414"/>
                    <a:pt x="690" y="414"/>
                    <a:pt x="690" y="414"/>
                  </a:cubicBezTo>
                  <a:cubicBezTo>
                    <a:pt x="693" y="414"/>
                    <a:pt x="693" y="414"/>
                    <a:pt x="693" y="414"/>
                  </a:cubicBezTo>
                  <a:cubicBezTo>
                    <a:pt x="693" y="411"/>
                    <a:pt x="693" y="411"/>
                    <a:pt x="693" y="411"/>
                  </a:cubicBezTo>
                  <a:cubicBezTo>
                    <a:pt x="693" y="392"/>
                    <a:pt x="693" y="392"/>
                    <a:pt x="693" y="392"/>
                  </a:cubicBezTo>
                  <a:cubicBezTo>
                    <a:pt x="693" y="388"/>
                    <a:pt x="693" y="388"/>
                    <a:pt x="693" y="388"/>
                  </a:cubicBezTo>
                  <a:cubicBezTo>
                    <a:pt x="690" y="388"/>
                    <a:pt x="690" y="388"/>
                    <a:pt x="690" y="388"/>
                  </a:cubicBezTo>
                  <a:cubicBezTo>
                    <a:pt x="594" y="388"/>
                    <a:pt x="594" y="388"/>
                    <a:pt x="594" y="388"/>
                  </a:cubicBezTo>
                  <a:cubicBezTo>
                    <a:pt x="594" y="333"/>
                    <a:pt x="594" y="333"/>
                    <a:pt x="594" y="333"/>
                  </a:cubicBezTo>
                  <a:cubicBezTo>
                    <a:pt x="702" y="333"/>
                    <a:pt x="702" y="333"/>
                    <a:pt x="702" y="333"/>
                  </a:cubicBezTo>
                  <a:cubicBezTo>
                    <a:pt x="705" y="333"/>
                    <a:pt x="705" y="333"/>
                    <a:pt x="705" y="333"/>
                  </a:cubicBezTo>
                  <a:cubicBezTo>
                    <a:pt x="705" y="330"/>
                    <a:pt x="705" y="330"/>
                    <a:pt x="705" y="330"/>
                  </a:cubicBezTo>
                  <a:cubicBezTo>
                    <a:pt x="705" y="311"/>
                    <a:pt x="705" y="311"/>
                    <a:pt x="705" y="311"/>
                  </a:cubicBezTo>
                  <a:cubicBezTo>
                    <a:pt x="705" y="308"/>
                    <a:pt x="705" y="308"/>
                    <a:pt x="705" y="308"/>
                  </a:cubicBezTo>
                  <a:cubicBezTo>
                    <a:pt x="702" y="308"/>
                    <a:pt x="702" y="308"/>
                    <a:pt x="702" y="308"/>
                  </a:cubicBezTo>
                  <a:cubicBezTo>
                    <a:pt x="570" y="308"/>
                    <a:pt x="570" y="308"/>
                    <a:pt x="570" y="308"/>
                  </a:cubicBezTo>
                  <a:cubicBezTo>
                    <a:pt x="566" y="308"/>
                    <a:pt x="566" y="308"/>
                    <a:pt x="566" y="308"/>
                  </a:cubicBezTo>
                  <a:cubicBezTo>
                    <a:pt x="566" y="311"/>
                    <a:pt x="566" y="311"/>
                    <a:pt x="566" y="311"/>
                  </a:cubicBezTo>
                  <a:cubicBezTo>
                    <a:pt x="566" y="493"/>
                    <a:pt x="566" y="493"/>
                    <a:pt x="566" y="493"/>
                  </a:cubicBezTo>
                  <a:cubicBezTo>
                    <a:pt x="566" y="497"/>
                    <a:pt x="566" y="497"/>
                    <a:pt x="566" y="497"/>
                  </a:cubicBezTo>
                  <a:cubicBezTo>
                    <a:pt x="570" y="497"/>
                    <a:pt x="570" y="497"/>
                    <a:pt x="570" y="497"/>
                  </a:cubicBezTo>
                  <a:cubicBezTo>
                    <a:pt x="703" y="497"/>
                    <a:pt x="703" y="497"/>
                    <a:pt x="703" y="497"/>
                  </a:cubicBezTo>
                  <a:cubicBezTo>
                    <a:pt x="706" y="497"/>
                    <a:pt x="706" y="497"/>
                    <a:pt x="706" y="497"/>
                  </a:cubicBezTo>
                  <a:cubicBezTo>
                    <a:pt x="706" y="493"/>
                    <a:pt x="706" y="493"/>
                    <a:pt x="706" y="493"/>
                  </a:cubicBezTo>
                  <a:cubicBezTo>
                    <a:pt x="706" y="475"/>
                    <a:pt x="706" y="475"/>
                    <a:pt x="706" y="475"/>
                  </a:cubicBezTo>
                  <a:cubicBezTo>
                    <a:pt x="706" y="471"/>
                    <a:pt x="706" y="471"/>
                    <a:pt x="706" y="471"/>
                  </a:cubicBezTo>
                  <a:cubicBezTo>
                    <a:pt x="703" y="471"/>
                    <a:pt x="703" y="471"/>
                    <a:pt x="703" y="471"/>
                  </a:cubicBezTo>
                  <a:lnTo>
                    <a:pt x="594" y="471"/>
                  </a:lnTo>
                  <a:close/>
                  <a:moveTo>
                    <a:pt x="934" y="308"/>
                  </a:moveTo>
                  <a:cubicBezTo>
                    <a:pt x="930" y="308"/>
                    <a:pt x="930" y="308"/>
                    <a:pt x="930" y="308"/>
                  </a:cubicBezTo>
                  <a:cubicBezTo>
                    <a:pt x="930" y="311"/>
                    <a:pt x="930" y="311"/>
                    <a:pt x="930" y="311"/>
                  </a:cubicBezTo>
                  <a:cubicBezTo>
                    <a:pt x="930" y="493"/>
                    <a:pt x="930" y="493"/>
                    <a:pt x="930" y="493"/>
                  </a:cubicBezTo>
                  <a:cubicBezTo>
                    <a:pt x="930" y="497"/>
                    <a:pt x="930" y="497"/>
                    <a:pt x="930" y="497"/>
                  </a:cubicBezTo>
                  <a:cubicBezTo>
                    <a:pt x="934" y="497"/>
                    <a:pt x="934" y="497"/>
                    <a:pt x="934" y="497"/>
                  </a:cubicBezTo>
                  <a:cubicBezTo>
                    <a:pt x="954" y="497"/>
                    <a:pt x="954" y="497"/>
                    <a:pt x="954" y="497"/>
                  </a:cubicBezTo>
                  <a:cubicBezTo>
                    <a:pt x="958" y="497"/>
                    <a:pt x="958" y="497"/>
                    <a:pt x="958" y="497"/>
                  </a:cubicBezTo>
                  <a:cubicBezTo>
                    <a:pt x="958" y="493"/>
                    <a:pt x="958" y="493"/>
                    <a:pt x="958" y="493"/>
                  </a:cubicBezTo>
                  <a:cubicBezTo>
                    <a:pt x="958" y="311"/>
                    <a:pt x="958" y="311"/>
                    <a:pt x="958" y="311"/>
                  </a:cubicBezTo>
                  <a:cubicBezTo>
                    <a:pt x="958" y="308"/>
                    <a:pt x="958" y="308"/>
                    <a:pt x="958" y="308"/>
                  </a:cubicBezTo>
                  <a:cubicBezTo>
                    <a:pt x="954" y="308"/>
                    <a:pt x="954" y="308"/>
                    <a:pt x="954" y="308"/>
                  </a:cubicBezTo>
                  <a:lnTo>
                    <a:pt x="934" y="308"/>
                  </a:lnTo>
                  <a:close/>
                  <a:moveTo>
                    <a:pt x="708" y="83"/>
                  </a:moveTo>
                  <a:cubicBezTo>
                    <a:pt x="708" y="82"/>
                    <a:pt x="708" y="82"/>
                    <a:pt x="708" y="82"/>
                  </a:cubicBezTo>
                  <a:cubicBezTo>
                    <a:pt x="708" y="33"/>
                    <a:pt x="670" y="1"/>
                    <a:pt x="613" y="1"/>
                  </a:cubicBezTo>
                  <a:cubicBezTo>
                    <a:pt x="521" y="1"/>
                    <a:pt x="521" y="1"/>
                    <a:pt x="521" y="1"/>
                  </a:cubicBezTo>
                  <a:cubicBezTo>
                    <a:pt x="518" y="1"/>
                    <a:pt x="518" y="1"/>
                    <a:pt x="518" y="1"/>
                  </a:cubicBezTo>
                  <a:cubicBezTo>
                    <a:pt x="518" y="5"/>
                    <a:pt x="518" y="5"/>
                    <a:pt x="518" y="5"/>
                  </a:cubicBezTo>
                  <a:cubicBezTo>
                    <a:pt x="518" y="249"/>
                    <a:pt x="518" y="249"/>
                    <a:pt x="518" y="249"/>
                  </a:cubicBezTo>
                  <a:cubicBezTo>
                    <a:pt x="518" y="253"/>
                    <a:pt x="518" y="253"/>
                    <a:pt x="518" y="253"/>
                  </a:cubicBezTo>
                  <a:cubicBezTo>
                    <a:pt x="521" y="253"/>
                    <a:pt x="521" y="253"/>
                    <a:pt x="521" y="253"/>
                  </a:cubicBezTo>
                  <a:cubicBezTo>
                    <a:pt x="549" y="253"/>
                    <a:pt x="549" y="253"/>
                    <a:pt x="549" y="253"/>
                  </a:cubicBezTo>
                  <a:cubicBezTo>
                    <a:pt x="552" y="253"/>
                    <a:pt x="552" y="253"/>
                    <a:pt x="552" y="253"/>
                  </a:cubicBezTo>
                  <a:cubicBezTo>
                    <a:pt x="552" y="249"/>
                    <a:pt x="552" y="249"/>
                    <a:pt x="552" y="249"/>
                  </a:cubicBezTo>
                  <a:cubicBezTo>
                    <a:pt x="552" y="167"/>
                    <a:pt x="552" y="167"/>
                    <a:pt x="552" y="167"/>
                  </a:cubicBezTo>
                  <a:cubicBezTo>
                    <a:pt x="608" y="167"/>
                    <a:pt x="608" y="167"/>
                    <a:pt x="608" y="167"/>
                  </a:cubicBezTo>
                  <a:cubicBezTo>
                    <a:pt x="658" y="167"/>
                    <a:pt x="708" y="141"/>
                    <a:pt x="708" y="83"/>
                  </a:cubicBezTo>
                  <a:close/>
                  <a:moveTo>
                    <a:pt x="552" y="34"/>
                  </a:moveTo>
                  <a:cubicBezTo>
                    <a:pt x="611" y="34"/>
                    <a:pt x="611" y="34"/>
                    <a:pt x="611" y="34"/>
                  </a:cubicBezTo>
                  <a:cubicBezTo>
                    <a:pt x="650" y="34"/>
                    <a:pt x="673" y="52"/>
                    <a:pt x="673" y="83"/>
                  </a:cubicBezTo>
                  <a:cubicBezTo>
                    <a:pt x="673" y="84"/>
                    <a:pt x="673" y="84"/>
                    <a:pt x="673" y="84"/>
                  </a:cubicBezTo>
                  <a:cubicBezTo>
                    <a:pt x="673" y="115"/>
                    <a:pt x="648" y="134"/>
                    <a:pt x="609" y="134"/>
                  </a:cubicBezTo>
                  <a:cubicBezTo>
                    <a:pt x="552" y="134"/>
                    <a:pt x="552" y="134"/>
                    <a:pt x="552" y="134"/>
                  </a:cubicBezTo>
                  <a:lnTo>
                    <a:pt x="552" y="34"/>
                  </a:lnTo>
                  <a:close/>
                  <a:moveTo>
                    <a:pt x="391" y="308"/>
                  </a:moveTo>
                  <a:cubicBezTo>
                    <a:pt x="388" y="308"/>
                    <a:pt x="388" y="308"/>
                    <a:pt x="388" y="308"/>
                  </a:cubicBezTo>
                  <a:cubicBezTo>
                    <a:pt x="388" y="311"/>
                    <a:pt x="388" y="311"/>
                    <a:pt x="388" y="311"/>
                  </a:cubicBezTo>
                  <a:cubicBezTo>
                    <a:pt x="388" y="330"/>
                    <a:pt x="388" y="330"/>
                    <a:pt x="388" y="330"/>
                  </a:cubicBezTo>
                  <a:cubicBezTo>
                    <a:pt x="388" y="334"/>
                    <a:pt x="388" y="334"/>
                    <a:pt x="388" y="334"/>
                  </a:cubicBezTo>
                  <a:cubicBezTo>
                    <a:pt x="391" y="334"/>
                    <a:pt x="391" y="334"/>
                    <a:pt x="391" y="334"/>
                  </a:cubicBezTo>
                  <a:cubicBezTo>
                    <a:pt x="449" y="334"/>
                    <a:pt x="449" y="334"/>
                    <a:pt x="449" y="334"/>
                  </a:cubicBezTo>
                  <a:cubicBezTo>
                    <a:pt x="449" y="493"/>
                    <a:pt x="449" y="493"/>
                    <a:pt x="449" y="493"/>
                  </a:cubicBezTo>
                  <a:cubicBezTo>
                    <a:pt x="449" y="497"/>
                    <a:pt x="449" y="497"/>
                    <a:pt x="449" y="497"/>
                  </a:cubicBezTo>
                  <a:cubicBezTo>
                    <a:pt x="453" y="497"/>
                    <a:pt x="453" y="497"/>
                    <a:pt x="453" y="497"/>
                  </a:cubicBezTo>
                  <a:cubicBezTo>
                    <a:pt x="473" y="497"/>
                    <a:pt x="473" y="497"/>
                    <a:pt x="473" y="497"/>
                  </a:cubicBezTo>
                  <a:cubicBezTo>
                    <a:pt x="477" y="497"/>
                    <a:pt x="477" y="497"/>
                    <a:pt x="477" y="497"/>
                  </a:cubicBezTo>
                  <a:cubicBezTo>
                    <a:pt x="477" y="493"/>
                    <a:pt x="477" y="493"/>
                    <a:pt x="477" y="493"/>
                  </a:cubicBezTo>
                  <a:cubicBezTo>
                    <a:pt x="477" y="334"/>
                    <a:pt x="477" y="334"/>
                    <a:pt x="477" y="334"/>
                  </a:cubicBezTo>
                  <a:cubicBezTo>
                    <a:pt x="535" y="334"/>
                    <a:pt x="535" y="334"/>
                    <a:pt x="535" y="334"/>
                  </a:cubicBezTo>
                  <a:cubicBezTo>
                    <a:pt x="538" y="334"/>
                    <a:pt x="538" y="334"/>
                    <a:pt x="538" y="334"/>
                  </a:cubicBezTo>
                  <a:cubicBezTo>
                    <a:pt x="538" y="330"/>
                    <a:pt x="538" y="330"/>
                    <a:pt x="538" y="330"/>
                  </a:cubicBezTo>
                  <a:cubicBezTo>
                    <a:pt x="538" y="311"/>
                    <a:pt x="538" y="311"/>
                    <a:pt x="538" y="311"/>
                  </a:cubicBezTo>
                  <a:cubicBezTo>
                    <a:pt x="538" y="308"/>
                    <a:pt x="538" y="308"/>
                    <a:pt x="538" y="308"/>
                  </a:cubicBezTo>
                  <a:cubicBezTo>
                    <a:pt x="535" y="308"/>
                    <a:pt x="535" y="308"/>
                    <a:pt x="535" y="308"/>
                  </a:cubicBezTo>
                  <a:lnTo>
                    <a:pt x="391" y="308"/>
                  </a:lnTo>
                  <a:close/>
                  <a:moveTo>
                    <a:pt x="1094" y="308"/>
                  </a:moveTo>
                  <a:cubicBezTo>
                    <a:pt x="1094" y="306"/>
                    <a:pt x="1094" y="306"/>
                    <a:pt x="1094" y="306"/>
                  </a:cubicBezTo>
                  <a:cubicBezTo>
                    <a:pt x="1091" y="306"/>
                    <a:pt x="1091" y="306"/>
                    <a:pt x="1091" y="306"/>
                  </a:cubicBezTo>
                  <a:cubicBezTo>
                    <a:pt x="1072" y="306"/>
                    <a:pt x="1072" y="306"/>
                    <a:pt x="1072" y="306"/>
                  </a:cubicBezTo>
                  <a:cubicBezTo>
                    <a:pt x="1070" y="306"/>
                    <a:pt x="1070" y="306"/>
                    <a:pt x="1070" y="306"/>
                  </a:cubicBezTo>
                  <a:cubicBezTo>
                    <a:pt x="1069" y="308"/>
                    <a:pt x="1069" y="308"/>
                    <a:pt x="1069" y="308"/>
                  </a:cubicBezTo>
                  <a:cubicBezTo>
                    <a:pt x="986" y="492"/>
                    <a:pt x="986" y="492"/>
                    <a:pt x="986" y="492"/>
                  </a:cubicBezTo>
                  <a:cubicBezTo>
                    <a:pt x="983" y="497"/>
                    <a:pt x="983" y="497"/>
                    <a:pt x="983" y="497"/>
                  </a:cubicBezTo>
                  <a:cubicBezTo>
                    <a:pt x="989" y="497"/>
                    <a:pt x="989" y="497"/>
                    <a:pt x="989" y="497"/>
                  </a:cubicBezTo>
                  <a:cubicBezTo>
                    <a:pt x="1010" y="497"/>
                    <a:pt x="1010" y="497"/>
                    <a:pt x="1010" y="497"/>
                  </a:cubicBezTo>
                  <a:cubicBezTo>
                    <a:pt x="1012" y="497"/>
                    <a:pt x="1012" y="497"/>
                    <a:pt x="1012" y="497"/>
                  </a:cubicBezTo>
                  <a:cubicBezTo>
                    <a:pt x="1013" y="495"/>
                    <a:pt x="1013" y="495"/>
                    <a:pt x="1013" y="495"/>
                  </a:cubicBezTo>
                  <a:cubicBezTo>
                    <a:pt x="1034" y="449"/>
                    <a:pt x="1034" y="449"/>
                    <a:pt x="1034" y="449"/>
                  </a:cubicBezTo>
                  <a:cubicBezTo>
                    <a:pt x="1129" y="449"/>
                    <a:pt x="1129" y="449"/>
                    <a:pt x="1129" y="449"/>
                  </a:cubicBezTo>
                  <a:cubicBezTo>
                    <a:pt x="1149" y="495"/>
                    <a:pt x="1149" y="495"/>
                    <a:pt x="1149" y="495"/>
                  </a:cubicBezTo>
                  <a:cubicBezTo>
                    <a:pt x="1150" y="497"/>
                    <a:pt x="1150" y="497"/>
                    <a:pt x="1150" y="497"/>
                  </a:cubicBezTo>
                  <a:cubicBezTo>
                    <a:pt x="1152" y="497"/>
                    <a:pt x="1152" y="497"/>
                    <a:pt x="1152" y="497"/>
                  </a:cubicBezTo>
                  <a:cubicBezTo>
                    <a:pt x="1174" y="497"/>
                    <a:pt x="1174" y="497"/>
                    <a:pt x="1174" y="497"/>
                  </a:cubicBezTo>
                  <a:cubicBezTo>
                    <a:pt x="1180" y="497"/>
                    <a:pt x="1180" y="497"/>
                    <a:pt x="1180" y="497"/>
                  </a:cubicBezTo>
                  <a:cubicBezTo>
                    <a:pt x="1178" y="492"/>
                    <a:pt x="1178" y="492"/>
                    <a:pt x="1178" y="492"/>
                  </a:cubicBezTo>
                  <a:lnTo>
                    <a:pt x="1094" y="308"/>
                  </a:lnTo>
                  <a:close/>
                  <a:moveTo>
                    <a:pt x="1045" y="423"/>
                  </a:moveTo>
                  <a:cubicBezTo>
                    <a:pt x="1081" y="342"/>
                    <a:pt x="1081" y="342"/>
                    <a:pt x="1081" y="342"/>
                  </a:cubicBezTo>
                  <a:cubicBezTo>
                    <a:pt x="1117" y="423"/>
                    <a:pt x="1117" y="423"/>
                    <a:pt x="1117" y="423"/>
                  </a:cubicBezTo>
                  <a:lnTo>
                    <a:pt x="1045"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Freeform 19"/>
            <p:cNvSpPr>
              <a:spLocks noEditPoints="1"/>
            </p:cNvSpPr>
            <p:nvPr/>
          </p:nvSpPr>
          <p:spPr bwMode="auto">
            <a:xfrm>
              <a:off x="6466307" y="3728492"/>
              <a:ext cx="157328" cy="158084"/>
            </a:xfrm>
            <a:custGeom>
              <a:avLst/>
              <a:gdLst>
                <a:gd name="T0" fmla="*/ 0 w 88"/>
                <a:gd name="T1" fmla="*/ 44 h 88"/>
                <a:gd name="T2" fmla="*/ 0 w 88"/>
                <a:gd name="T3" fmla="*/ 44 h 88"/>
                <a:gd name="T4" fmla="*/ 44 w 88"/>
                <a:gd name="T5" fmla="*/ 0 h 88"/>
                <a:gd name="T6" fmla="*/ 88 w 88"/>
                <a:gd name="T7" fmla="*/ 44 h 88"/>
                <a:gd name="T8" fmla="*/ 88 w 88"/>
                <a:gd name="T9" fmla="*/ 44 h 88"/>
                <a:gd name="T10" fmla="*/ 44 w 88"/>
                <a:gd name="T11" fmla="*/ 88 h 88"/>
                <a:gd name="T12" fmla="*/ 0 w 88"/>
                <a:gd name="T13" fmla="*/ 44 h 88"/>
                <a:gd name="T14" fmla="*/ 84 w 88"/>
                <a:gd name="T15" fmla="*/ 44 h 88"/>
                <a:gd name="T16" fmla="*/ 84 w 88"/>
                <a:gd name="T17" fmla="*/ 44 h 88"/>
                <a:gd name="T18" fmla="*/ 44 w 88"/>
                <a:gd name="T19" fmla="*/ 4 h 88"/>
                <a:gd name="T20" fmla="*/ 4 w 88"/>
                <a:gd name="T21" fmla="*/ 44 h 88"/>
                <a:gd name="T22" fmla="*/ 4 w 88"/>
                <a:gd name="T23" fmla="*/ 44 h 88"/>
                <a:gd name="T24" fmla="*/ 44 w 88"/>
                <a:gd name="T25" fmla="*/ 84 h 88"/>
                <a:gd name="T26" fmla="*/ 84 w 88"/>
                <a:gd name="T27" fmla="*/ 44 h 88"/>
                <a:gd name="T28" fmla="*/ 27 w 88"/>
                <a:gd name="T29" fmla="*/ 20 h 88"/>
                <a:gd name="T30" fmla="*/ 47 w 88"/>
                <a:gd name="T31" fmla="*/ 20 h 88"/>
                <a:gd name="T32" fmla="*/ 60 w 88"/>
                <a:gd name="T33" fmla="*/ 25 h 88"/>
                <a:gd name="T34" fmla="*/ 64 w 88"/>
                <a:gd name="T35" fmla="*/ 34 h 88"/>
                <a:gd name="T36" fmla="*/ 64 w 88"/>
                <a:gd name="T37" fmla="*/ 34 h 88"/>
                <a:gd name="T38" fmla="*/ 52 w 88"/>
                <a:gd name="T39" fmla="*/ 47 h 88"/>
                <a:gd name="T40" fmla="*/ 66 w 88"/>
                <a:gd name="T41" fmla="*/ 65 h 88"/>
                <a:gd name="T42" fmla="*/ 58 w 88"/>
                <a:gd name="T43" fmla="*/ 65 h 88"/>
                <a:gd name="T44" fmla="*/ 45 w 88"/>
                <a:gd name="T45" fmla="*/ 48 h 88"/>
                <a:gd name="T46" fmla="*/ 45 w 88"/>
                <a:gd name="T47" fmla="*/ 48 h 88"/>
                <a:gd name="T48" fmla="*/ 33 w 88"/>
                <a:gd name="T49" fmla="*/ 48 h 88"/>
                <a:gd name="T50" fmla="*/ 33 w 88"/>
                <a:gd name="T51" fmla="*/ 65 h 88"/>
                <a:gd name="T52" fmla="*/ 27 w 88"/>
                <a:gd name="T53" fmla="*/ 65 h 88"/>
                <a:gd name="T54" fmla="*/ 27 w 88"/>
                <a:gd name="T55" fmla="*/ 20 h 88"/>
                <a:gd name="T56" fmla="*/ 46 w 88"/>
                <a:gd name="T57" fmla="*/ 42 h 88"/>
                <a:gd name="T58" fmla="*/ 57 w 88"/>
                <a:gd name="T59" fmla="*/ 34 h 88"/>
                <a:gd name="T60" fmla="*/ 57 w 88"/>
                <a:gd name="T61" fmla="*/ 34 h 88"/>
                <a:gd name="T62" fmla="*/ 47 w 88"/>
                <a:gd name="T63" fmla="*/ 26 h 88"/>
                <a:gd name="T64" fmla="*/ 33 w 88"/>
                <a:gd name="T65" fmla="*/ 26 h 88"/>
                <a:gd name="T66" fmla="*/ 33 w 88"/>
                <a:gd name="T67" fmla="*/ 42 h 88"/>
                <a:gd name="T68" fmla="*/ 46 w 88"/>
                <a:gd name="T6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88">
                  <a:moveTo>
                    <a:pt x="0" y="44"/>
                  </a:moveTo>
                  <a:cubicBezTo>
                    <a:pt x="0" y="44"/>
                    <a:pt x="0" y="44"/>
                    <a:pt x="0" y="44"/>
                  </a:cubicBezTo>
                  <a:cubicBezTo>
                    <a:pt x="0" y="20"/>
                    <a:pt x="19" y="0"/>
                    <a:pt x="44" y="0"/>
                  </a:cubicBezTo>
                  <a:cubicBezTo>
                    <a:pt x="69" y="0"/>
                    <a:pt x="88" y="20"/>
                    <a:pt x="88" y="44"/>
                  </a:cubicBezTo>
                  <a:cubicBezTo>
                    <a:pt x="88" y="44"/>
                    <a:pt x="88" y="44"/>
                    <a:pt x="88" y="44"/>
                  </a:cubicBezTo>
                  <a:cubicBezTo>
                    <a:pt x="88" y="68"/>
                    <a:pt x="68" y="88"/>
                    <a:pt x="44" y="88"/>
                  </a:cubicBezTo>
                  <a:cubicBezTo>
                    <a:pt x="19" y="88"/>
                    <a:pt x="0" y="68"/>
                    <a:pt x="0" y="44"/>
                  </a:cubicBezTo>
                  <a:close/>
                  <a:moveTo>
                    <a:pt x="84" y="44"/>
                  </a:moveTo>
                  <a:cubicBezTo>
                    <a:pt x="84" y="44"/>
                    <a:pt x="84" y="44"/>
                    <a:pt x="84" y="44"/>
                  </a:cubicBezTo>
                  <a:cubicBezTo>
                    <a:pt x="84" y="22"/>
                    <a:pt x="67" y="4"/>
                    <a:pt x="44" y="4"/>
                  </a:cubicBezTo>
                  <a:cubicBezTo>
                    <a:pt x="21" y="4"/>
                    <a:pt x="4" y="22"/>
                    <a:pt x="4" y="44"/>
                  </a:cubicBezTo>
                  <a:cubicBezTo>
                    <a:pt x="4" y="44"/>
                    <a:pt x="4" y="44"/>
                    <a:pt x="4" y="44"/>
                  </a:cubicBezTo>
                  <a:cubicBezTo>
                    <a:pt x="4" y="66"/>
                    <a:pt x="21" y="84"/>
                    <a:pt x="44" y="84"/>
                  </a:cubicBezTo>
                  <a:cubicBezTo>
                    <a:pt x="67" y="84"/>
                    <a:pt x="84" y="66"/>
                    <a:pt x="84" y="44"/>
                  </a:cubicBezTo>
                  <a:close/>
                  <a:moveTo>
                    <a:pt x="27" y="20"/>
                  </a:moveTo>
                  <a:cubicBezTo>
                    <a:pt x="47" y="20"/>
                    <a:pt x="47" y="20"/>
                    <a:pt x="47" y="20"/>
                  </a:cubicBezTo>
                  <a:cubicBezTo>
                    <a:pt x="52" y="20"/>
                    <a:pt x="57" y="22"/>
                    <a:pt x="60" y="25"/>
                  </a:cubicBezTo>
                  <a:cubicBezTo>
                    <a:pt x="62" y="27"/>
                    <a:pt x="64" y="30"/>
                    <a:pt x="64" y="34"/>
                  </a:cubicBezTo>
                  <a:cubicBezTo>
                    <a:pt x="64" y="34"/>
                    <a:pt x="64" y="34"/>
                    <a:pt x="64" y="34"/>
                  </a:cubicBezTo>
                  <a:cubicBezTo>
                    <a:pt x="64" y="41"/>
                    <a:pt x="59" y="46"/>
                    <a:pt x="52" y="47"/>
                  </a:cubicBezTo>
                  <a:cubicBezTo>
                    <a:pt x="66" y="65"/>
                    <a:pt x="66" y="65"/>
                    <a:pt x="66" y="65"/>
                  </a:cubicBezTo>
                  <a:cubicBezTo>
                    <a:pt x="58" y="65"/>
                    <a:pt x="58" y="65"/>
                    <a:pt x="58" y="65"/>
                  </a:cubicBezTo>
                  <a:cubicBezTo>
                    <a:pt x="45" y="48"/>
                    <a:pt x="45" y="48"/>
                    <a:pt x="45" y="48"/>
                  </a:cubicBezTo>
                  <a:cubicBezTo>
                    <a:pt x="45" y="48"/>
                    <a:pt x="45" y="48"/>
                    <a:pt x="45" y="48"/>
                  </a:cubicBezTo>
                  <a:cubicBezTo>
                    <a:pt x="33" y="48"/>
                    <a:pt x="33" y="48"/>
                    <a:pt x="33" y="48"/>
                  </a:cubicBezTo>
                  <a:cubicBezTo>
                    <a:pt x="33" y="65"/>
                    <a:pt x="33" y="65"/>
                    <a:pt x="33" y="65"/>
                  </a:cubicBezTo>
                  <a:cubicBezTo>
                    <a:pt x="27" y="65"/>
                    <a:pt x="27" y="65"/>
                    <a:pt x="27" y="65"/>
                  </a:cubicBezTo>
                  <a:lnTo>
                    <a:pt x="27" y="20"/>
                  </a:lnTo>
                  <a:close/>
                  <a:moveTo>
                    <a:pt x="46" y="42"/>
                  </a:moveTo>
                  <a:cubicBezTo>
                    <a:pt x="52" y="42"/>
                    <a:pt x="57" y="39"/>
                    <a:pt x="57" y="34"/>
                  </a:cubicBezTo>
                  <a:cubicBezTo>
                    <a:pt x="57" y="34"/>
                    <a:pt x="57" y="34"/>
                    <a:pt x="57" y="34"/>
                  </a:cubicBezTo>
                  <a:cubicBezTo>
                    <a:pt x="57" y="29"/>
                    <a:pt x="53" y="26"/>
                    <a:pt x="47" y="26"/>
                  </a:cubicBezTo>
                  <a:cubicBezTo>
                    <a:pt x="33" y="26"/>
                    <a:pt x="33" y="26"/>
                    <a:pt x="33" y="26"/>
                  </a:cubicBezTo>
                  <a:cubicBezTo>
                    <a:pt x="33" y="42"/>
                    <a:pt x="33" y="42"/>
                    <a:pt x="33" y="42"/>
                  </a:cubicBez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7" name="Rounded Rectangle 6"/>
            <p:cNvSpPr/>
            <p:nvPr/>
          </p:nvSpPr>
          <p:spPr>
            <a:xfrm>
              <a:off x="6995314" y="4409614"/>
              <a:ext cx="569831" cy="585362"/>
            </a:xfrm>
            <a:prstGeom prst="roundRect">
              <a:avLst>
                <a:gd name="adj" fmla="val 947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ed Rectangle 62"/>
            <p:cNvSpPr/>
            <p:nvPr/>
          </p:nvSpPr>
          <p:spPr>
            <a:xfrm>
              <a:off x="6995315" y="5146838"/>
              <a:ext cx="2147930" cy="1711163"/>
            </a:xfrm>
            <a:custGeom>
              <a:avLst/>
              <a:gdLst/>
              <a:ahLst/>
              <a:cxnLst/>
              <a:rect l="l" t="t" r="r" b="b"/>
              <a:pathLst>
                <a:path w="2147930" h="1711163">
                  <a:moveTo>
                    <a:pt x="67626" y="0"/>
                  </a:moveTo>
                  <a:lnTo>
                    <a:pt x="2147930" y="0"/>
                  </a:lnTo>
                  <a:lnTo>
                    <a:pt x="2147930" y="1711163"/>
                  </a:lnTo>
                  <a:lnTo>
                    <a:pt x="0" y="1711163"/>
                  </a:lnTo>
                  <a:lnTo>
                    <a:pt x="0" y="67626"/>
                  </a:lnTo>
                  <a:cubicBezTo>
                    <a:pt x="0" y="30277"/>
                    <a:pt x="30277" y="0"/>
                    <a:pt x="67626"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9" name="Rounded Rectangle 18"/>
            <p:cNvSpPr/>
            <p:nvPr/>
          </p:nvSpPr>
          <p:spPr>
            <a:xfrm>
              <a:off x="5766919" y="5146837"/>
              <a:ext cx="1069848" cy="1066800"/>
            </a:xfrm>
            <a:prstGeom prst="roundRect">
              <a:avLst>
                <a:gd name="adj" fmla="val 7918"/>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0" name="Rounded Rectangle 19"/>
            <p:cNvSpPr/>
            <p:nvPr/>
          </p:nvSpPr>
          <p:spPr>
            <a:xfrm>
              <a:off x="6423196" y="4585689"/>
              <a:ext cx="413571" cy="409578"/>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20"/>
            <p:cNvSpPr/>
            <p:nvPr/>
          </p:nvSpPr>
          <p:spPr>
            <a:xfrm>
              <a:off x="7399020" y="4794359"/>
              <a:ext cx="258110" cy="257249"/>
            </a:xfrm>
            <a:prstGeom prst="roundRect">
              <a:avLst>
                <a:gd name="adj" fmla="val 14953"/>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52"/>
            <p:cNvSpPr/>
            <p:nvPr/>
          </p:nvSpPr>
          <p:spPr>
            <a:xfrm>
              <a:off x="7399020" y="4794360"/>
              <a:ext cx="166125" cy="200617"/>
            </a:xfrm>
            <a:custGeom>
              <a:avLst/>
              <a:gdLst/>
              <a:ahLst/>
              <a:cxnLst/>
              <a:rect l="l" t="t" r="r" b="b"/>
              <a:pathLst>
                <a:path w="166125" h="200617">
                  <a:moveTo>
                    <a:pt x="38466" y="0"/>
                  </a:moveTo>
                  <a:lnTo>
                    <a:pt x="166125" y="0"/>
                  </a:lnTo>
                  <a:lnTo>
                    <a:pt x="166125" y="146654"/>
                  </a:lnTo>
                  <a:cubicBezTo>
                    <a:pt x="166125" y="176457"/>
                    <a:pt x="141965" y="200617"/>
                    <a:pt x="112162" y="200617"/>
                  </a:cubicBezTo>
                  <a:lnTo>
                    <a:pt x="0" y="200617"/>
                  </a:lnTo>
                  <a:lnTo>
                    <a:pt x="0" y="38466"/>
                  </a:lnTo>
                  <a:cubicBezTo>
                    <a:pt x="0" y="17222"/>
                    <a:pt x="17222" y="0"/>
                    <a:pt x="38466" y="0"/>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8" name="Rounded Rectangle 57"/>
            <p:cNvSpPr/>
            <p:nvPr/>
          </p:nvSpPr>
          <p:spPr>
            <a:xfrm>
              <a:off x="8483502" y="1371600"/>
              <a:ext cx="660498" cy="877824"/>
            </a:xfrm>
            <a:custGeom>
              <a:avLst/>
              <a:gdLst/>
              <a:ahLst/>
              <a:cxnLst/>
              <a:rect l="l" t="t" r="r" b="b"/>
              <a:pathLst>
                <a:path w="660498" h="877824">
                  <a:moveTo>
                    <a:pt x="98422" y="0"/>
                  </a:moveTo>
                  <a:lnTo>
                    <a:pt x="660498" y="0"/>
                  </a:lnTo>
                  <a:lnTo>
                    <a:pt x="660498" y="877824"/>
                  </a:lnTo>
                  <a:lnTo>
                    <a:pt x="98422" y="877824"/>
                  </a:lnTo>
                  <a:cubicBezTo>
                    <a:pt x="44065" y="877824"/>
                    <a:pt x="0" y="833759"/>
                    <a:pt x="0" y="779402"/>
                  </a:cubicBezTo>
                  <a:lnTo>
                    <a:pt x="0" y="98422"/>
                  </a:lnTo>
                  <a:cubicBezTo>
                    <a:pt x="0" y="44065"/>
                    <a:pt x="44065" y="0"/>
                    <a:pt x="98422"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r>
                <a:rPr sz="2400">
                  <a:solidFill>
                    <a:srgbClr val="FFFFFF"/>
                  </a:solidFill>
                </a:rPr>
                <a:t> </a:t>
              </a:r>
            </a:p>
          </p:txBody>
        </p:sp>
        <p:sp>
          <p:nvSpPr>
            <p:cNvPr id="23" name="Rounded Rectangle 22"/>
            <p:cNvSpPr/>
            <p:nvPr/>
          </p:nvSpPr>
          <p:spPr>
            <a:xfrm>
              <a:off x="8281986" y="1202530"/>
              <a:ext cx="457200" cy="457200"/>
            </a:xfrm>
            <a:prstGeom prst="roundRect">
              <a:avLst>
                <a:gd name="adj" fmla="val 11212"/>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59"/>
            <p:cNvSpPr/>
            <p:nvPr/>
          </p:nvSpPr>
          <p:spPr>
            <a:xfrm>
              <a:off x="8483502" y="1371600"/>
              <a:ext cx="255684" cy="288130"/>
            </a:xfrm>
            <a:custGeom>
              <a:avLst/>
              <a:gdLst/>
              <a:ahLst/>
              <a:cxnLst/>
              <a:rect l="l" t="t" r="r" b="b"/>
              <a:pathLst>
                <a:path w="255684" h="288130">
                  <a:moveTo>
                    <a:pt x="98422" y="0"/>
                  </a:moveTo>
                  <a:lnTo>
                    <a:pt x="255684" y="0"/>
                  </a:lnTo>
                  <a:lnTo>
                    <a:pt x="255684" y="236869"/>
                  </a:lnTo>
                  <a:cubicBezTo>
                    <a:pt x="255684" y="265180"/>
                    <a:pt x="232734" y="288130"/>
                    <a:pt x="204423" y="288130"/>
                  </a:cubicBezTo>
                  <a:lnTo>
                    <a:pt x="0" y="288130"/>
                  </a:lnTo>
                  <a:lnTo>
                    <a:pt x="0" y="98422"/>
                  </a:lnTo>
                  <a:cubicBezTo>
                    <a:pt x="0" y="44065"/>
                    <a:pt x="44065" y="0"/>
                    <a:pt x="98422"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ed Rectangle 45"/>
            <p:cNvSpPr/>
            <p:nvPr/>
          </p:nvSpPr>
          <p:spPr>
            <a:xfrm>
              <a:off x="1" y="622300"/>
              <a:ext cx="853059" cy="1451896"/>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0" name="Rounded Rectangle 53"/>
            <p:cNvSpPr/>
            <p:nvPr/>
          </p:nvSpPr>
          <p:spPr>
            <a:xfrm>
              <a:off x="1" y="0"/>
              <a:ext cx="633879" cy="1225576"/>
            </a:xfrm>
            <a:custGeom>
              <a:avLst/>
              <a:gdLst/>
              <a:ahLst/>
              <a:cxnLst/>
              <a:rect l="l" t="t" r="r" b="b"/>
              <a:pathLst>
                <a:path w="633879" h="1225576">
                  <a:moveTo>
                    <a:pt x="0" y="0"/>
                  </a:moveTo>
                  <a:lnTo>
                    <a:pt x="633879" y="0"/>
                  </a:lnTo>
                  <a:lnTo>
                    <a:pt x="633879" y="1150331"/>
                  </a:lnTo>
                  <a:cubicBezTo>
                    <a:pt x="633879" y="1191888"/>
                    <a:pt x="600191" y="1225576"/>
                    <a:pt x="558634" y="1225576"/>
                  </a:cubicBezTo>
                  <a:lnTo>
                    <a:pt x="0" y="1225576"/>
                  </a:ln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ed Rectangle 10"/>
            <p:cNvSpPr/>
            <p:nvPr/>
          </p:nvSpPr>
          <p:spPr>
            <a:xfrm>
              <a:off x="520700" y="958850"/>
              <a:ext cx="551140" cy="551140"/>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24"/>
            <p:cNvSpPr/>
            <p:nvPr/>
          </p:nvSpPr>
          <p:spPr>
            <a:xfrm>
              <a:off x="945807" y="841808"/>
              <a:ext cx="227184" cy="224991"/>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61"/>
            <p:cNvSpPr/>
            <p:nvPr/>
          </p:nvSpPr>
          <p:spPr>
            <a:xfrm>
              <a:off x="945807" y="958850"/>
              <a:ext cx="126033" cy="10794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7" name="Rounded Rectangle 66"/>
            <p:cNvSpPr/>
            <p:nvPr/>
          </p:nvSpPr>
          <p:spPr>
            <a:xfrm>
              <a:off x="520701" y="958850"/>
              <a:ext cx="332359" cy="551140"/>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8" name="Rounded Rectangle 68"/>
            <p:cNvSpPr/>
            <p:nvPr/>
          </p:nvSpPr>
          <p:spPr>
            <a:xfrm>
              <a:off x="520701" y="958850"/>
              <a:ext cx="113178" cy="266726"/>
            </a:xfrm>
            <a:custGeom>
              <a:avLst/>
              <a:gdLst/>
              <a:ahLst/>
              <a:cxnLst/>
              <a:rect l="l" t="t" r="r" b="b"/>
              <a:pathLst>
                <a:path w="113178" h="266726">
                  <a:moveTo>
                    <a:pt x="66539" y="0"/>
                  </a:moveTo>
                  <a:lnTo>
                    <a:pt x="113178" y="0"/>
                  </a:lnTo>
                  <a:lnTo>
                    <a:pt x="113178" y="191481"/>
                  </a:lnTo>
                  <a:cubicBezTo>
                    <a:pt x="113178" y="233038"/>
                    <a:pt x="79490" y="266726"/>
                    <a:pt x="37933" y="266726"/>
                  </a:cubicBezTo>
                  <a:lnTo>
                    <a:pt x="0" y="266726"/>
                  </a:lnTo>
                  <a:lnTo>
                    <a:pt x="0" y="66539"/>
                  </a:lnTo>
                  <a:cubicBezTo>
                    <a:pt x="0" y="29791"/>
                    <a:pt x="29791" y="0"/>
                    <a:pt x="66539" y="0"/>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3" name="Rounded Rectangle 53"/>
            <p:cNvSpPr/>
            <p:nvPr/>
          </p:nvSpPr>
          <p:spPr>
            <a:xfrm>
              <a:off x="1" y="0"/>
              <a:ext cx="633879" cy="622300"/>
            </a:xfrm>
            <a:custGeom>
              <a:avLst/>
              <a:gdLst/>
              <a:ahLst/>
              <a:cxnLst/>
              <a:rect l="l" t="t" r="r" b="b"/>
              <a:pathLst>
                <a:path w="633879" h="622300">
                  <a:moveTo>
                    <a:pt x="0" y="0"/>
                  </a:moveTo>
                  <a:lnTo>
                    <a:pt x="633879" y="0"/>
                  </a:lnTo>
                  <a:lnTo>
                    <a:pt x="633879" y="622300"/>
                  </a:lnTo>
                  <a:lnTo>
                    <a:pt x="0" y="622300"/>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8" name="Group 57"/>
          <p:cNvGrpSpPr/>
          <p:nvPr/>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42604901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4" y="3476641"/>
            <a:ext cx="3365717" cy="3381375"/>
          </a:xfrm>
          <a:prstGeom prst="rect">
            <a:avLst/>
          </a:prstGeom>
        </p:spPr>
      </p:pic>
      <p:sp>
        <p:nvSpPr>
          <p:cNvPr id="10" name="Rectangle 9"/>
          <p:cNvSpPr/>
          <p:nvPr/>
        </p:nvSpPr>
        <p:spPr bwMode="invGray">
          <a:xfrm>
            <a:off x="1" y="3429000"/>
            <a:ext cx="12192000" cy="1828800"/>
          </a:xfrm>
          <a:prstGeom prst="rect">
            <a:avLst/>
          </a:prstGeom>
          <a:gradFill flip="none" rotWithShape="1">
            <a:gsLst>
              <a:gs pos="0">
                <a:schemeClr val="bg1">
                  <a:alpha val="5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1" name="Rectangle 10"/>
          <p:cNvSpPr/>
          <p:nvPr/>
        </p:nvSpPr>
        <p:spPr>
          <a:xfrm>
            <a:off x="0" y="3429000"/>
            <a:ext cx="18288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ctrTitle"/>
          </p:nvPr>
        </p:nvSpPr>
        <p:spPr>
          <a:xfrm>
            <a:off x="1219201" y="3581400"/>
            <a:ext cx="9753600" cy="914400"/>
          </a:xfr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221669" y="4572000"/>
            <a:ext cx="9751131" cy="533400"/>
          </a:xfrm>
        </p:spPr>
        <p:txBody>
          <a:bodyPr>
            <a:normAutofit/>
          </a:bodyPr>
          <a:lstStyle>
            <a:lvl1pPr marL="0" indent="0" algn="l">
              <a:spcAft>
                <a:spcPts val="0"/>
              </a:spcAft>
              <a:buNone/>
              <a:defRPr sz="1900">
                <a:solidFill>
                  <a:schemeClr val="tx2">
                    <a:lumMod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124" y="0"/>
            <a:ext cx="12192127" cy="3429000"/>
          </a:xfrm>
          <a:prstGeom prst="rect">
            <a:avLst/>
          </a:prstGeom>
        </p:spPr>
      </p:pic>
      <p:sp>
        <p:nvSpPr>
          <p:cNvPr id="8" name="Rectangle 7"/>
          <p:cNvSpPr/>
          <p:nvPr/>
        </p:nvSpPr>
        <p:spPr bwMode="white">
          <a:xfrm>
            <a:off x="0" y="0"/>
            <a:ext cx="5207616" cy="342900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7847799" y="5791214"/>
            <a:ext cx="3125015" cy="405687"/>
          </a:xfrm>
          <a:prstGeom prst="rect">
            <a:avLst/>
          </a:prstGeom>
        </p:spPr>
      </p:pic>
    </p:spTree>
    <p:extLst>
      <p:ext uri="{BB962C8B-B14F-4D97-AF65-F5344CB8AC3E}">
        <p14:creationId xmlns:p14="http://schemas.microsoft.com/office/powerpoint/2010/main" val="51265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019606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a:xfrm>
            <a:off x="914401" y="1752600"/>
            <a:ext cx="10363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2164625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2002233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30873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9" name="Picture Placeholder 2"/>
          <p:cNvSpPr>
            <a:spLocks noGrp="1"/>
          </p:cNvSpPr>
          <p:nvPr>
            <p:ph type="pic" idx="10"/>
          </p:nvPr>
        </p:nvSpPr>
        <p:spPr>
          <a:xfrm>
            <a:off x="137131" y="3048000"/>
            <a:ext cx="12054868" cy="2743200"/>
          </a:xfrm>
          <a:solidFill>
            <a:schemeClr val="bg2">
              <a:lumMod val="75000"/>
            </a:schemeClr>
          </a:solidFill>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8000"/>
            <a:ext cx="137196"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81819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bwMode="auto">
          <a:xfrm>
            <a:off x="91440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27888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5F01D-DB2F-4A51-9A0C-CF8C67A7131B}"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2877484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auto">
          <a:xfrm>
            <a:off x="91440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auto">
          <a:xfrm>
            <a:off x="627888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823EA-4FFF-46D2-AFFA-C0BAA0A2E1BC}"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89300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EA11F31-DDF3-462C-BDA9-589DF2D174E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idx="13"/>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6556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865754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6"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4199270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65335-CF43-4A59-86E3-1217B9BB4CCB}" type="datetime1">
              <a:rPr lang="en-US" smtClean="0">
                <a:solidFill>
                  <a:srgbClr val="807F83"/>
                </a:solidFill>
              </a:rPr>
              <a:pPr/>
              <a:t>12/22/2016</a:t>
            </a:fld>
            <a:endParaRPr lang="en-US">
              <a:solidFill>
                <a:srgbClr val="807F83"/>
              </a:solidFill>
            </a:endParaRPr>
          </a:p>
        </p:txBody>
      </p:sp>
      <p:sp>
        <p:nvSpPr>
          <p:cNvPr id="3" name="Footer Placeholder 2"/>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4" name="Slide Number Placeholder 3"/>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391425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bwMode="auto">
          <a:xfrm>
            <a:off x="4165600" y="1447800"/>
            <a:ext cx="7112000" cy="4724400"/>
          </a:xfrm>
        </p:spPr>
        <p:txBody>
          <a:bodyPr>
            <a:normAutofit/>
          </a:bodyPr>
          <a:lstStyle>
            <a:lvl1pPr>
              <a:defRPr sz="2000"/>
            </a:lvl1pPr>
            <a:lvl2pPr>
              <a:defRPr sz="1900"/>
            </a:lvl2pPr>
            <a:lvl3pPr>
              <a:defRPr sz="16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1" y="1447800"/>
            <a:ext cx="3048000" cy="4724400"/>
          </a:xfrm>
        </p:spPr>
        <p:txBody>
          <a:bodyPr>
            <a:normAutofit/>
          </a:bodyPr>
          <a:lstStyle>
            <a:lvl1pPr marL="0" indent="0">
              <a:spcAft>
                <a:spcPts val="1200"/>
              </a:spcAft>
              <a:buNone/>
              <a:defRPr sz="1900">
                <a:solidFill>
                  <a:schemeClr val="tx2">
                    <a:lumMod val="75000"/>
                  </a:schemeClr>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1119C-A884-47F9-A084-7EE59F7D1EFD}"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4946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Horizont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7131" y="1752600"/>
            <a:ext cx="11917736" cy="32766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15" y="5181600"/>
            <a:ext cx="10363199" cy="6096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57280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0" y="1066800"/>
            <a:ext cx="4673600" cy="1981200"/>
          </a:xfrm>
        </p:spPr>
        <p:txBody>
          <a:bodyPr anchor="b"/>
          <a:lstStyle>
            <a:lvl1pPr algn="l">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15" y="3185160"/>
            <a:ext cx="4673599" cy="9144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Rectangle 7"/>
          <p:cNvSpPr/>
          <p:nvPr/>
        </p:nvSpPr>
        <p:spPr bwMode="ltGray">
          <a:xfrm>
            <a:off x="591312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0"/>
            <a:ext cx="137196" cy="106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5913123" y="1978152"/>
            <a:ext cx="137196" cy="106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3" name="Picture Placeholder 2"/>
          <p:cNvSpPr>
            <a:spLocks noGrp="1"/>
          </p:cNvSpPr>
          <p:nvPr>
            <p:ph type="pic" idx="1"/>
          </p:nvPr>
        </p:nvSpPr>
        <p:spPr>
          <a:xfrm>
            <a:off x="133894" y="0"/>
            <a:ext cx="5780513" cy="68580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48483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12" name="Rectangle 11"/>
          <p:cNvSpPr/>
          <p:nvPr/>
        </p:nvSpPr>
        <p:spPr bwMode="ltGray">
          <a:xfrm>
            <a:off x="1" y="1743075"/>
            <a:ext cx="12192000" cy="3124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94"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0"/>
            <a:ext cx="4364736"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Picture Placeholder 2"/>
          <p:cNvSpPr>
            <a:spLocks noGrp="1"/>
          </p:cNvSpPr>
          <p:nvPr>
            <p:ph type="pic" idx="13"/>
          </p:nvPr>
        </p:nvSpPr>
        <p:spPr>
          <a:xfrm>
            <a:off x="6162435"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6918960" y="5019680"/>
            <a:ext cx="4358640"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237045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7" name="Rectangle 16"/>
          <p:cNvSpPr/>
          <p:nvPr/>
        </p:nvSpPr>
        <p:spPr>
          <a:xfrm>
            <a:off x="8003795" y="1743075"/>
            <a:ext cx="195072"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1" y="1743075"/>
            <a:ext cx="12192000"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81"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8" name="Picture Placeholder 2"/>
          <p:cNvSpPr>
            <a:spLocks noGrp="1"/>
          </p:cNvSpPr>
          <p:nvPr>
            <p:ph type="pic" idx="15"/>
          </p:nvPr>
        </p:nvSpPr>
        <p:spPr>
          <a:xfrm>
            <a:off x="4156965"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8178349"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0" name="Text Placeholder 3"/>
          <p:cNvSpPr>
            <a:spLocks noGrp="1"/>
          </p:cNvSpPr>
          <p:nvPr>
            <p:ph type="body" sz="half" idx="17"/>
          </p:nvPr>
        </p:nvSpPr>
        <p:spPr>
          <a:xfrm>
            <a:off x="8621776"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23" name="Text Placeholder 3"/>
          <p:cNvSpPr>
            <a:spLocks noGrp="1"/>
          </p:cNvSpPr>
          <p:nvPr>
            <p:ph type="body" sz="half" idx="18"/>
          </p:nvPr>
        </p:nvSpPr>
        <p:spPr>
          <a:xfrm>
            <a:off x="4632961"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735016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0"/>
            <a:ext cx="12192127" cy="6858000"/>
          </a:xfrm>
        </p:spPr>
        <p:txBody>
          <a:bodyPr tIns="1096975">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153120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10" name="Rectangle 9"/>
          <p:cNvSpPr/>
          <p:nvPr/>
        </p:nvSpPr>
        <p:spPr bwMode="inv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3" name="Rectangle 12"/>
          <p:cNvSpPr/>
          <p:nvPr/>
        </p:nvSpPr>
        <p:spPr bwMode="ltGray">
          <a:xfrm>
            <a:off x="3" y="1738221"/>
            <a:ext cx="137196"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6" name="Text Placeholder 7"/>
          <p:cNvSpPr>
            <a:spLocks noGrp="1"/>
          </p:cNvSpPr>
          <p:nvPr>
            <p:ph type="body" sz="quarter" idx="13"/>
          </p:nvPr>
        </p:nvSpPr>
        <p:spPr>
          <a:xfrm>
            <a:off x="1828814" y="1752600"/>
            <a:ext cx="8534401" cy="2011680"/>
          </a:xfrm>
        </p:spPr>
        <p:txBody>
          <a:bodyPr>
            <a:noAutofit/>
          </a:bodyPr>
          <a:lstStyle>
            <a:lvl1pPr marL="0" indent="0">
              <a:lnSpc>
                <a:spcPct val="110000"/>
              </a:lnSpc>
              <a:spcAft>
                <a:spcPts val="0"/>
              </a:spcAft>
              <a:buNone/>
              <a:defRPr sz="2800">
                <a:solidFill>
                  <a:schemeClr val="tx1"/>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7" name="Date Placeholder 6"/>
          <p:cNvSpPr>
            <a:spLocks noGrp="1"/>
          </p:cNvSpPr>
          <p:nvPr>
            <p:ph type="dt" sz="half" idx="14"/>
          </p:nvPr>
        </p:nvSpPr>
        <p:spPr/>
        <p:txBody>
          <a:bodyPr/>
          <a:lstStyle/>
          <a:p>
            <a:fld id="{4DF4DA30-52E4-418F-A888-3AE81004ACE5}"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5"/>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6"/>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4" name="Text Placeholder 7"/>
          <p:cNvSpPr>
            <a:spLocks noGrp="1"/>
          </p:cNvSpPr>
          <p:nvPr>
            <p:ph type="body" sz="quarter" idx="17"/>
          </p:nvPr>
        </p:nvSpPr>
        <p:spPr>
          <a:xfrm>
            <a:off x="6096000" y="3962400"/>
            <a:ext cx="4267200" cy="1066800"/>
          </a:xfrm>
        </p:spPr>
        <p:txBody>
          <a:bodyPr>
            <a:noAutofit/>
          </a:bodyPr>
          <a:lstStyle>
            <a:lvl1pPr marL="0" indent="0">
              <a:lnSpc>
                <a:spcPct val="100000"/>
              </a:lnSpc>
              <a:spcBef>
                <a:spcPts val="0"/>
              </a:spcBef>
              <a:spcAft>
                <a:spcPts val="0"/>
              </a:spcAft>
              <a:buNone/>
              <a:defRPr sz="1900">
                <a:solidFill>
                  <a:schemeClr val="tx2"/>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3" name="Text Placeholder 2"/>
          <p:cNvSpPr>
            <a:spLocks noGrp="1"/>
          </p:cNvSpPr>
          <p:nvPr>
            <p:ph type="body" sz="quarter" idx="18" hasCustomPrompt="1"/>
          </p:nvPr>
        </p:nvSpPr>
        <p:spPr>
          <a:xfrm>
            <a:off x="1413052" y="1719169"/>
            <a:ext cx="338416" cy="283047"/>
          </a:xfrm>
          <a:blipFill>
            <a:blip r:embed="rId3"/>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
        <p:nvSpPr>
          <p:cNvPr id="17" name="Text Placeholder 2"/>
          <p:cNvSpPr>
            <a:spLocks noGrp="1"/>
          </p:cNvSpPr>
          <p:nvPr>
            <p:ph type="body" sz="quarter" idx="19" hasCustomPrompt="1"/>
          </p:nvPr>
        </p:nvSpPr>
        <p:spPr>
          <a:xfrm>
            <a:off x="7772440" y="2743214"/>
            <a:ext cx="338416" cy="283047"/>
          </a:xfrm>
          <a:blipFill>
            <a:blip r:embed="rId4"/>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Tree>
    <p:extLst>
      <p:ext uri="{BB962C8B-B14F-4D97-AF65-F5344CB8AC3E}">
        <p14:creationId xmlns:p14="http://schemas.microsoft.com/office/powerpoint/2010/main" val="112357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89013"/>
            <a:ext cx="5386917"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04800" y="1628775"/>
            <a:ext cx="5386917" cy="3951288"/>
          </a:xfrm>
        </p:spPr>
        <p:txBody>
          <a:bodyPr/>
          <a:lstStyle>
            <a:lvl1pPr>
              <a:defRPr sz="2400"/>
            </a:lvl1pPr>
            <a:lvl2pPr>
              <a:defRPr sz="2100"/>
            </a:lvl2pPr>
            <a:lvl3pPr>
              <a:defRPr sz="1900"/>
            </a:lvl3pPr>
            <a:lvl4pPr>
              <a:defRPr sz="1900"/>
            </a:lvl4pPr>
            <a:lvl5pPr>
              <a:spcBef>
                <a:spcPts val="800"/>
              </a:spcBef>
              <a:spcAft>
                <a:spcPts val="800"/>
              </a:spcAft>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8586" y="989013"/>
            <a:ext cx="5389033"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888586" y="1628775"/>
            <a:ext cx="5389033" cy="3951288"/>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3A23BF76-0BAC-4DA5-91A9-F0035EF2974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9" name="Footer Placeholder 8"/>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1"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2"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16870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hank You">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3045141"/>
            <a:ext cx="12192127" cy="2331721"/>
          </a:xfrm>
          <a:prstGeom prst="rect">
            <a:avLst/>
          </a:prstGeom>
        </p:spPr>
      </p:pic>
      <p:sp>
        <p:nvSpPr>
          <p:cNvPr id="11" name="Rectangle 10"/>
          <p:cNvSpPr/>
          <p:nvPr/>
        </p:nvSpPr>
        <p:spPr bwMode="white">
          <a:xfrm>
            <a:off x="0" y="3045124"/>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5124"/>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5641862"/>
            <a:ext cx="3125013" cy="405687"/>
          </a:xfrm>
          <a:prstGeom prst="rect">
            <a:avLst/>
          </a:prstGeom>
        </p:spPr>
      </p:pic>
      <p:sp>
        <p:nvSpPr>
          <p:cNvPr id="9" name="Rectangle 8"/>
          <p:cNvSpPr/>
          <p:nvPr/>
        </p:nvSpPr>
        <p:spPr>
          <a:xfrm>
            <a:off x="914654" y="6189452"/>
            <a:ext cx="3433207" cy="152400"/>
          </a:xfrm>
          <a:prstGeom prst="rect">
            <a:avLst/>
          </a:prstGeom>
        </p:spPr>
        <p:txBody>
          <a:bodyPr lIns="0" tIns="0" rIns="0" bIns="0">
            <a:noAutofit/>
          </a:bodyPr>
          <a:lstStyle/>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a:p>
            <a:pPr algn="l" fontAlgn="auto">
              <a:lnSpc>
                <a:spcPct val="90000"/>
              </a:lnSpc>
              <a:spcBef>
                <a:spcPts val="500"/>
              </a:spcBef>
              <a:spcAft>
                <a:spcPts val="0"/>
              </a:spcAft>
            </a:pPr>
            <a:endParaRPr lang="en-US" sz="900" dirty="0">
              <a:solidFill>
                <a:srgbClr val="807F83"/>
              </a:solidFill>
              <a:latin typeface="Arial"/>
              <a:ea typeface="+mn-ea"/>
            </a:endParaRPr>
          </a:p>
        </p:txBody>
      </p:sp>
    </p:spTree>
    <p:extLst>
      <p:ext uri="{BB962C8B-B14F-4D97-AF65-F5344CB8AC3E}">
        <p14:creationId xmlns:p14="http://schemas.microsoft.com/office/powerpoint/2010/main" val="50409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Thank You Trademar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2322583"/>
            <a:ext cx="12192127" cy="2331721"/>
          </a:xfrm>
          <a:prstGeom prst="rect">
            <a:avLst/>
          </a:prstGeom>
        </p:spPr>
      </p:pic>
      <p:sp>
        <p:nvSpPr>
          <p:cNvPr id="11" name="Rectangle 10"/>
          <p:cNvSpPr/>
          <p:nvPr/>
        </p:nvSpPr>
        <p:spPr bwMode="white">
          <a:xfrm>
            <a:off x="0" y="2322576"/>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457200"/>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1700784"/>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2322576"/>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4928630"/>
            <a:ext cx="3125013" cy="405687"/>
          </a:xfrm>
          <a:prstGeom prst="rect">
            <a:avLst/>
          </a:prstGeom>
        </p:spPr>
      </p:pic>
      <p:sp>
        <p:nvSpPr>
          <p:cNvPr id="9" name="Rectangle 8"/>
          <p:cNvSpPr/>
          <p:nvPr/>
        </p:nvSpPr>
        <p:spPr>
          <a:xfrm>
            <a:off x="913066" y="5573024"/>
            <a:ext cx="7469545" cy="751576"/>
          </a:xfrm>
          <a:prstGeom prst="rect">
            <a:avLst/>
          </a:prstGeom>
        </p:spPr>
        <p:txBody>
          <a:bodyPr lIns="0" tIns="0" rIns="0" bIns="0">
            <a:noAutofit/>
          </a:bodyPr>
          <a:lstStyle/>
          <a:p>
            <a:pPr algn="l" fontAlgn="auto">
              <a:lnSpc>
                <a:spcPct val="90000"/>
              </a:lnSpc>
              <a:spcBef>
                <a:spcPts val="500"/>
              </a:spcBef>
              <a:spcAft>
                <a:spcPts val="0"/>
              </a:spcAft>
            </a:pPr>
            <a:r>
              <a:rPr lang="en-US" sz="900" b="1" dirty="0">
                <a:solidFill>
                  <a:srgbClr val="807F83"/>
                </a:solidFill>
                <a:latin typeface="Arial"/>
                <a:ea typeface="+mn-ea"/>
              </a:rPr>
              <a:t>Trademark Attribution</a:t>
            </a:r>
            <a:endParaRPr lang="en-US" sz="900" dirty="0">
              <a:solidFill>
                <a:srgbClr val="807F83"/>
              </a:solidFill>
              <a:latin typeface="Arial"/>
              <a:ea typeface="+mn-ea"/>
            </a:endParaRPr>
          </a:p>
          <a:p>
            <a:pPr algn="l" fontAlgn="auto">
              <a:lnSpc>
                <a:spcPct val="90000"/>
              </a:lnSpc>
              <a:spcBef>
                <a:spcPts val="500"/>
              </a:spcBef>
              <a:spcAft>
                <a:spcPts val="0"/>
              </a:spcAft>
            </a:pPr>
            <a:r>
              <a:rPr lang="en-US" sz="900" dirty="0">
                <a:solidFill>
                  <a:srgbClr val="807F83"/>
                </a:solidFill>
                <a:latin typeface="Arial"/>
                <a:ea typeface="+mn-ea"/>
              </a:rPr>
              <a:t>GLOBALFOUNDRIES</a:t>
            </a:r>
            <a:r>
              <a:rPr lang="en-US" sz="900" baseline="30000" dirty="0">
                <a:solidFill>
                  <a:srgbClr val="807F83"/>
                </a:solidFill>
                <a:latin typeface="Arial"/>
                <a:ea typeface="+mn-ea"/>
              </a:rPr>
              <a:t>®</a:t>
            </a:r>
            <a:r>
              <a:rPr lang="en-US" sz="900" dirty="0">
                <a:solidFill>
                  <a:srgbClr val="807F83"/>
                </a:solidFill>
                <a:latin typeface="Arial"/>
                <a:ea typeface="+mn-ea"/>
              </a:rPr>
              <a:t>, the GLOBALFOUNDRIES logo and combinations thereof, and GLOBALFOUNDRIES’ other trademarks and service marks are owned by GLOBALFOUNDRIES Inc. in the United States and/or other jurisdictions. </a:t>
            </a:r>
            <a:r>
              <a:rPr lang="en-US" sz="900" dirty="0" smtClean="0">
                <a:solidFill>
                  <a:srgbClr val="807F83"/>
                </a:solidFill>
                <a:latin typeface="Arial"/>
                <a:ea typeface="+mn-ea"/>
              </a:rPr>
              <a:t>All </a:t>
            </a:r>
            <a:r>
              <a:rPr lang="en-US" sz="900" dirty="0">
                <a:solidFill>
                  <a:srgbClr val="807F83"/>
                </a:solidFill>
                <a:latin typeface="Arial"/>
                <a:ea typeface="+mn-ea"/>
              </a:rPr>
              <a:t>other brand names, product names, or trademarks belong to their respective owners and are used herein solely to identify the products and/or services offered by those trademark owners. </a:t>
            </a:r>
            <a:endParaRPr lang="en-US" sz="900" dirty="0" smtClean="0">
              <a:solidFill>
                <a:srgbClr val="807F83"/>
              </a:solidFill>
              <a:latin typeface="Arial"/>
              <a:ea typeface="+mn-ea"/>
            </a:endParaRPr>
          </a:p>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p:txBody>
      </p:sp>
    </p:spTree>
    <p:extLst>
      <p:ext uri="{BB962C8B-B14F-4D97-AF65-F5344CB8AC3E}">
        <p14:creationId xmlns:p14="http://schemas.microsoft.com/office/powerpoint/2010/main" val="3179199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45F70-0F24-4B59-9E73-C03D7EA3B575}"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502956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55936" y="228600"/>
            <a:ext cx="1121664"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228600"/>
            <a:ext cx="8737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6DD50-3583-4604-A92F-BA65FA70722A}"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913455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912244" y="620577"/>
            <a:ext cx="8448969" cy="503947"/>
          </a:xfrm>
        </p:spPr>
        <p:txBody>
          <a:bodyPr/>
          <a:lstStyle>
            <a:lvl1pPr>
              <a:defRPr>
                <a:latin typeface="微軟正黑體" pitchFamily="34" charset="-120"/>
                <a:ea typeface="微軟正黑體" pitchFamily="34" charset="-120"/>
              </a:defRPr>
            </a:lvl1pPr>
          </a:lstStyle>
          <a:p>
            <a:r>
              <a:rPr lang="en-US" altLang="zh-TW" smtClean="0"/>
              <a:t>Click to edit Master title style</a:t>
            </a:r>
            <a:endParaRPr lang="zh-TW" altLang="en-US" dirty="0"/>
          </a:p>
        </p:txBody>
      </p:sp>
      <p:sp>
        <p:nvSpPr>
          <p:cNvPr id="3" name="圖表版面配置區 2"/>
          <p:cNvSpPr>
            <a:spLocks noGrp="1"/>
          </p:cNvSpPr>
          <p:nvPr>
            <p:ph type="chart" idx="1"/>
          </p:nvPr>
        </p:nvSpPr>
        <p:spPr>
          <a:xfrm>
            <a:off x="912231" y="1268508"/>
            <a:ext cx="10972076" cy="5040909"/>
          </a:xfrm>
          <a:prstGeom prst="rect">
            <a:avLst/>
          </a:prstGeom>
        </p:spPr>
        <p:txBody>
          <a:bodyPr/>
          <a:lstStyle>
            <a:lvl1pPr>
              <a:defRPr>
                <a:latin typeface="微軟正黑體" pitchFamily="34" charset="-120"/>
                <a:ea typeface="微軟正黑體" pitchFamily="34" charset="-120"/>
              </a:defRPr>
            </a:lvl1pPr>
          </a:lstStyle>
          <a:p>
            <a:pPr lvl="0"/>
            <a:r>
              <a:rPr lang="en-US" altLang="zh-TW" noProof="0" smtClean="0"/>
              <a:t>Click icon to add chart</a:t>
            </a:r>
            <a:endParaRPr lang="zh-TW" alt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F487021-5BC8-9349-9951-40EB04ED1AED}" type="slidenum">
              <a:rPr lang="en-US" altLang="zh-TW"/>
              <a:pPr>
                <a:defRPr/>
              </a:pPr>
              <a:t>‹#›</a:t>
            </a:fld>
            <a:endParaRPr lang="en-US" altLang="zh-TW"/>
          </a:p>
        </p:txBody>
      </p:sp>
    </p:spTree>
    <p:extLst>
      <p:ext uri="{BB962C8B-B14F-4D97-AF65-F5344CB8AC3E}">
        <p14:creationId xmlns:p14="http://schemas.microsoft.com/office/powerpoint/2010/main" val="3956282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微軟正黑體" pitchFamily="34" charset="-120"/>
                <a:cs typeface="Calibri" pitchFamily="34" charset="0"/>
              </a:defRPr>
            </a:lvl1pPr>
          </a:lstStyle>
          <a:p>
            <a:r>
              <a:rPr lang="en-US" altLang="zh-TW" smtClean="0"/>
              <a:t>Click to edit Master title style</a:t>
            </a:r>
            <a:endParaRPr lang="zh-TW" altLang="en-US" dirty="0"/>
          </a:p>
        </p:txBody>
      </p:sp>
      <p:sp>
        <p:nvSpPr>
          <p:cNvPr id="3" name="內容版面配置區 2"/>
          <p:cNvSpPr>
            <a:spLocks noGrp="1"/>
          </p:cNvSpPr>
          <p:nvPr>
            <p:ph idx="1"/>
          </p:nvPr>
        </p:nvSpPr>
        <p:spPr>
          <a:xfrm>
            <a:off x="912228" y="1268510"/>
            <a:ext cx="10885197" cy="4752940"/>
          </a:xfrm>
          <a:prstGeom prst="rect">
            <a:avLst/>
          </a:prstGeom>
        </p:spPr>
        <p:txBody>
          <a:bodyPr/>
          <a:lstStyle>
            <a:lvl1pPr>
              <a:defRPr>
                <a:latin typeface="Calibri" pitchFamily="34" charset="0"/>
                <a:ea typeface="微軟正黑體" pitchFamily="34" charset="-120"/>
                <a:cs typeface="Calibri" pitchFamily="34" charset="0"/>
              </a:defRPr>
            </a:lvl1pPr>
            <a:lvl2pPr>
              <a:defRPr>
                <a:latin typeface="Calibri" pitchFamily="34" charset="0"/>
                <a:ea typeface="微軟正黑體" pitchFamily="34" charset="-120"/>
                <a:cs typeface="Calibri" pitchFamily="34" charset="0"/>
              </a:defRPr>
            </a:lvl2pPr>
            <a:lvl3pPr>
              <a:defRPr>
                <a:latin typeface="Calibri" pitchFamily="34" charset="0"/>
                <a:ea typeface="微軟正黑體" pitchFamily="34" charset="-120"/>
                <a:cs typeface="Calibri" pitchFamily="34" charset="0"/>
              </a:defRPr>
            </a:lvl3pPr>
            <a:lvl4pPr marL="1220476" indent="-188793">
              <a:buClr>
                <a:srgbClr val="640000"/>
              </a:buClr>
              <a:buSzPct val="70000"/>
              <a:buFont typeface="微軟正黑體" panose="020B0604030504040204" pitchFamily="34" charset="-120"/>
              <a:buChar char="»"/>
              <a:tabLst>
                <a:tab pos="0" algn="r"/>
              </a:tabLst>
              <a:defRPr/>
            </a:lvl4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9F4488C-7852-D344-99AE-B9B4D44822C1}" type="slidenum">
              <a:rPr lang="en-US" altLang="zh-TW"/>
              <a:pPr>
                <a:defRPr/>
              </a:pPr>
              <a:t>‹#›</a:t>
            </a:fld>
            <a:endParaRPr lang="en-US" altLang="zh-TW"/>
          </a:p>
        </p:txBody>
      </p:sp>
    </p:spTree>
    <p:extLst>
      <p:ext uri="{BB962C8B-B14F-4D97-AF65-F5344CB8AC3E}">
        <p14:creationId xmlns:p14="http://schemas.microsoft.com/office/powerpoint/2010/main" val="99726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3C2633-733C-364B-904C-8FA38AB53F94}" type="slidenum">
              <a:rPr lang="en-US" altLang="zh-TW"/>
              <a:pPr>
                <a:defRPr/>
              </a:pPr>
              <a:t>‹#›</a:t>
            </a:fld>
            <a:endParaRPr lang="en-US" altLang="zh-TW"/>
          </a:p>
        </p:txBody>
      </p:sp>
    </p:spTree>
    <p:extLst>
      <p:ext uri="{BB962C8B-B14F-4D97-AF65-F5344CB8AC3E}">
        <p14:creationId xmlns:p14="http://schemas.microsoft.com/office/powerpoint/2010/main" val="2898934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1C4F75-3E84-4B2D-B78F-284E7E9C1015}"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5CF9D08-A9F0-4AF8-8004-D1C826D84E7A}" type="slidenum">
              <a:rPr lang="en-US" altLang="en-US"/>
              <a:pPr>
                <a:defRPr/>
              </a:pPr>
              <a:t>‹#›</a:t>
            </a:fld>
            <a:endParaRPr lang="en-US" altLang="en-US"/>
          </a:p>
        </p:txBody>
      </p:sp>
    </p:spTree>
    <p:extLst>
      <p:ext uri="{BB962C8B-B14F-4D97-AF65-F5344CB8AC3E}">
        <p14:creationId xmlns:p14="http://schemas.microsoft.com/office/powerpoint/2010/main" val="4224783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C2661E-26BD-47F7-AD37-DC2519FFC0B2}"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AB1755E-5654-49EC-BB39-D633AB6A486D}" type="slidenum">
              <a:rPr lang="en-US" altLang="en-US"/>
              <a:pPr>
                <a:defRPr/>
              </a:pPr>
              <a:t>‹#›</a:t>
            </a:fld>
            <a:endParaRPr lang="en-US" altLang="en-US"/>
          </a:p>
        </p:txBody>
      </p:sp>
    </p:spTree>
    <p:extLst>
      <p:ext uri="{BB962C8B-B14F-4D97-AF65-F5344CB8AC3E}">
        <p14:creationId xmlns:p14="http://schemas.microsoft.com/office/powerpoint/2010/main" val="402407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997754-1B78-4DDE-A4B9-B10558D6D1F1}"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AF28F93-A40D-4D56-A5D3-86CBF9E843DA}" type="slidenum">
              <a:rPr lang="en-US" altLang="en-US"/>
              <a:pPr>
                <a:defRPr/>
              </a:pPr>
              <a:t>‹#›</a:t>
            </a:fld>
            <a:endParaRPr lang="en-US" altLang="en-US"/>
          </a:p>
        </p:txBody>
      </p:sp>
    </p:spTree>
    <p:extLst>
      <p:ext uri="{BB962C8B-B14F-4D97-AF65-F5344CB8AC3E}">
        <p14:creationId xmlns:p14="http://schemas.microsoft.com/office/powerpoint/2010/main" val="231384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CF47B63-C0C5-4CE2-B6BB-4B1D75E82CA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4" name="Slide Number Placeholder 3"/>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5" name="Footer Placeholder 4"/>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7"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0134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D6615B-E758-420A-99AC-CDC6F427D247}"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5E7B74C-B676-4803-8CCB-12E12FB103C6}" type="slidenum">
              <a:rPr lang="en-US" altLang="en-US"/>
              <a:pPr>
                <a:defRPr/>
              </a:pPr>
              <a:t>‹#›</a:t>
            </a:fld>
            <a:endParaRPr lang="en-US" altLang="en-US"/>
          </a:p>
        </p:txBody>
      </p:sp>
    </p:spTree>
    <p:extLst>
      <p:ext uri="{BB962C8B-B14F-4D97-AF65-F5344CB8AC3E}">
        <p14:creationId xmlns:p14="http://schemas.microsoft.com/office/powerpoint/2010/main" val="3088099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7232EE-5A27-452A-90B8-351FD69DEA19}" type="datetimeFigureOut">
              <a:rPr lang="en-US" altLang="en-US"/>
              <a:pPr>
                <a:defRPr/>
              </a:pPr>
              <a:t>12/22/2016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0FF9C61-D66C-4DBB-9F2A-360D6FCBEA61}" type="slidenum">
              <a:rPr lang="en-US" altLang="en-US"/>
              <a:pPr>
                <a:defRPr/>
              </a:pPr>
              <a:t>‹#›</a:t>
            </a:fld>
            <a:endParaRPr lang="en-US" altLang="en-US"/>
          </a:p>
        </p:txBody>
      </p:sp>
    </p:spTree>
    <p:extLst>
      <p:ext uri="{BB962C8B-B14F-4D97-AF65-F5344CB8AC3E}">
        <p14:creationId xmlns:p14="http://schemas.microsoft.com/office/powerpoint/2010/main" val="3664907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A18A45-F2AC-45B6-A584-8ED1D0C159F0}" type="datetimeFigureOut">
              <a:rPr lang="en-US" altLang="en-US"/>
              <a:pPr>
                <a:defRPr/>
              </a:pPr>
              <a:t>12/22/2016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EC482385-64B9-4ECC-9ECA-62FDD7C5DF49}" type="slidenum">
              <a:rPr lang="en-US" altLang="en-US"/>
              <a:pPr>
                <a:defRPr/>
              </a:pPr>
              <a:t>‹#›</a:t>
            </a:fld>
            <a:endParaRPr lang="en-US" altLang="en-US"/>
          </a:p>
        </p:txBody>
      </p:sp>
    </p:spTree>
    <p:extLst>
      <p:ext uri="{BB962C8B-B14F-4D97-AF65-F5344CB8AC3E}">
        <p14:creationId xmlns:p14="http://schemas.microsoft.com/office/powerpoint/2010/main" val="4015604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4B2E35-4B07-4A2F-A95D-B15D70221141}" type="datetimeFigureOut">
              <a:rPr lang="en-US" altLang="en-US"/>
              <a:pPr>
                <a:defRPr/>
              </a:pPr>
              <a:t>12/22/2016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09C2A5F-5625-4D9D-8AD2-F08E2CF2A040}" type="slidenum">
              <a:rPr lang="en-US" altLang="en-US"/>
              <a:pPr>
                <a:defRPr/>
              </a:pPr>
              <a:t>‹#›</a:t>
            </a:fld>
            <a:endParaRPr lang="en-US" altLang="en-US"/>
          </a:p>
        </p:txBody>
      </p:sp>
    </p:spTree>
    <p:extLst>
      <p:ext uri="{BB962C8B-B14F-4D97-AF65-F5344CB8AC3E}">
        <p14:creationId xmlns:p14="http://schemas.microsoft.com/office/powerpoint/2010/main" val="1842897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4A2F00-0DA1-491E-B235-0BEB15BBE2A2}"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E6567D2-4111-4197-A579-A8D4BACE846A}" type="slidenum">
              <a:rPr lang="en-US" altLang="en-US"/>
              <a:pPr>
                <a:defRPr/>
              </a:pPr>
              <a:t>‹#›</a:t>
            </a:fld>
            <a:endParaRPr lang="en-US" altLang="en-US"/>
          </a:p>
        </p:txBody>
      </p:sp>
    </p:spTree>
    <p:extLst>
      <p:ext uri="{BB962C8B-B14F-4D97-AF65-F5344CB8AC3E}">
        <p14:creationId xmlns:p14="http://schemas.microsoft.com/office/powerpoint/2010/main" val="777022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smtClean="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B798B7-9F83-479B-BE75-7E8C76D2ED03}" type="datetimeFigureOut">
              <a:rPr lang="en-US" altLang="en-US"/>
              <a:pPr>
                <a:defRPr/>
              </a:pPr>
              <a:t>12/22/2016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F14AEF8-5799-42D1-A21C-98D394D3A9B5}" type="slidenum">
              <a:rPr lang="en-US" altLang="en-US"/>
              <a:pPr>
                <a:defRPr/>
              </a:pPr>
              <a:t>‹#›</a:t>
            </a:fld>
            <a:endParaRPr lang="en-US" altLang="en-US"/>
          </a:p>
        </p:txBody>
      </p:sp>
    </p:spTree>
    <p:extLst>
      <p:ext uri="{BB962C8B-B14F-4D97-AF65-F5344CB8AC3E}">
        <p14:creationId xmlns:p14="http://schemas.microsoft.com/office/powerpoint/2010/main" val="1647665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7E4868-1573-4E0E-A05D-8707D6CFF67F}"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C69A498-F8D3-4554-8EC7-424E35276C14}" type="slidenum">
              <a:rPr lang="en-US" altLang="en-US"/>
              <a:pPr>
                <a:defRPr/>
              </a:pPr>
              <a:t>‹#›</a:t>
            </a:fld>
            <a:endParaRPr lang="en-US" altLang="en-US"/>
          </a:p>
        </p:txBody>
      </p:sp>
    </p:spTree>
    <p:extLst>
      <p:ext uri="{BB962C8B-B14F-4D97-AF65-F5344CB8AC3E}">
        <p14:creationId xmlns:p14="http://schemas.microsoft.com/office/powerpoint/2010/main" val="744412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EDFE16-B118-4DEE-B1A6-2A7EDAC282B0}" type="datetimeFigureOut">
              <a:rPr lang="en-US" altLang="en-US"/>
              <a:pPr>
                <a:defRPr/>
              </a:pPr>
              <a:t>12/22/2016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DC3103F-10DD-4AE6-8D5B-0289190AA67C}" type="slidenum">
              <a:rPr lang="en-US" altLang="en-US"/>
              <a:pPr>
                <a:defRPr/>
              </a:pPr>
              <a:t>‹#›</a:t>
            </a:fld>
            <a:endParaRPr lang="en-US" altLang="en-US"/>
          </a:p>
        </p:txBody>
      </p:sp>
    </p:spTree>
    <p:extLst>
      <p:ext uri="{BB962C8B-B14F-4D97-AF65-F5344CB8AC3E}">
        <p14:creationId xmlns:p14="http://schemas.microsoft.com/office/powerpoint/2010/main" val="45010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59EC401-B66A-4224-8876-043963D57C4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3" name="Slide Number Placeholder 2"/>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4" name="Footer Placeholder 3"/>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6"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15961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lIns="121882" tIns="60941" rIns="121882" bIns="60941"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69"/>
            <a:ext cx="6815667" cy="5853113"/>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4"/>
            <a:ext cx="4011084" cy="46910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DBA150E9-D616-4329-90CF-58B96761F37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6615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8.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9.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927" y="1402876"/>
            <a:ext cx="10540620" cy="4956981"/>
          </a:xfrm>
          <a:prstGeom prst="rect">
            <a:avLst/>
          </a:prstGeom>
        </p:spPr>
        <p:txBody>
          <a:bodyPr vert="horz" lIns="121882" tIns="60941" rIns="121882" bIns="60941" rtlCol="0">
            <a:normAutofit/>
          </a:bodyPr>
          <a:lstStyle/>
          <a:p>
            <a:pPr lvl="0"/>
            <a:r>
              <a:rPr lang="en-US" dirty="0" smtClean="0"/>
              <a:t>Click to edit Master text styles</a:t>
            </a:r>
          </a:p>
        </p:txBody>
      </p:sp>
      <p:sp>
        <p:nvSpPr>
          <p:cNvPr id="12" name="Title 1"/>
          <p:cNvSpPr txBox="1">
            <a:spLocks/>
          </p:cNvSpPr>
          <p:nvPr/>
        </p:nvSpPr>
        <p:spPr>
          <a:xfrm>
            <a:off x="254000" y="152400"/>
            <a:ext cx="7924800" cy="457200"/>
          </a:xfrm>
          <a:prstGeom prst="rect">
            <a:avLst/>
          </a:prstGeom>
        </p:spPr>
        <p:txBody>
          <a:bodyPr lIns="121882" tIns="60941" rIns="121882" bIns="60941">
            <a:normAutofit fontScale="85000" lnSpcReduction="20000"/>
          </a:bodyPr>
          <a:lstStyle>
            <a:lvl1pPr algn="l">
              <a:defRPr sz="2400" b="1">
                <a:latin typeface="Arial" pitchFamily="34" charset="0"/>
                <a:cs typeface="Arial" pitchFamily="34" charset="0"/>
              </a:defRPr>
            </a:lvl1pPr>
          </a:lstStyle>
          <a:p>
            <a:pPr defTabSz="1218780" fontAlgn="auto">
              <a:spcAft>
                <a:spcPts val="0"/>
              </a:spcAft>
              <a:defRPr/>
            </a:pPr>
            <a:endParaRPr lang="en-US" sz="3200" dirty="0">
              <a:solidFill>
                <a:prstClr val="white"/>
              </a:solidFill>
              <a:ea typeface="+mn-ea"/>
            </a:endParaRPr>
          </a:p>
        </p:txBody>
      </p:sp>
    </p:spTree>
    <p:extLst>
      <p:ext uri="{BB962C8B-B14F-4D97-AF65-F5344CB8AC3E}">
        <p14:creationId xmlns:p14="http://schemas.microsoft.com/office/powerpoint/2010/main" val="253100537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p:txStyles>
    <p:titleStyle>
      <a:lvl1pPr algn="l" defTabSz="121878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457035" indent="-457035" algn="ctr" defTabSz="1218780" rtl="0" eaLnBrk="1" latinLnBrk="0" hangingPunct="1">
        <a:lnSpc>
          <a:spcPct val="100000"/>
        </a:lnSpc>
        <a:spcBef>
          <a:spcPts val="800"/>
        </a:spcBef>
        <a:spcAft>
          <a:spcPts val="800"/>
        </a:spcAft>
        <a:buFont typeface="Courier New" pitchFamily="49" charset="0"/>
        <a:buNone/>
        <a:defRPr sz="4300" b="1" kern="1200" baseline="0">
          <a:solidFill>
            <a:schemeClr val="tx1"/>
          </a:solidFill>
          <a:latin typeface="Arial" pitchFamily="34" charset="0"/>
          <a:ea typeface="+mn-ea"/>
          <a:cs typeface="Arial" pitchFamily="34" charset="0"/>
        </a:defRPr>
      </a:lvl1pPr>
      <a:lvl2pPr marL="990262" indent="-380869" algn="l" defTabSz="1218780" rtl="0" eaLnBrk="1" latinLnBrk="0" hangingPunct="1">
        <a:lnSpc>
          <a:spcPct val="100000"/>
        </a:lnSpc>
        <a:spcBef>
          <a:spcPts val="800"/>
        </a:spcBef>
        <a:spcAft>
          <a:spcPts val="800"/>
        </a:spcAft>
        <a:buFont typeface="Arial" pitchFamily="34" charset="0"/>
        <a:buChar char="•"/>
        <a:defRPr sz="2100" b="0" kern="1200">
          <a:solidFill>
            <a:schemeClr val="tx1"/>
          </a:solidFill>
          <a:latin typeface="Arial" pitchFamily="34" charset="0"/>
          <a:ea typeface="+mn-ea"/>
          <a:cs typeface="Arial" pitchFamily="34" charset="0"/>
        </a:defRPr>
      </a:lvl2pPr>
      <a:lvl3pPr marL="1751984" indent="-533213" algn="l" defTabSz="1218780" rtl="0" eaLnBrk="1" latinLnBrk="0" hangingPunct="1">
        <a:lnSpc>
          <a:spcPct val="100000"/>
        </a:lnSpc>
        <a:spcBef>
          <a:spcPts val="800"/>
        </a:spcBef>
        <a:spcAft>
          <a:spcPts val="800"/>
        </a:spcAft>
        <a:buFont typeface="+mj-lt"/>
        <a:buAutoNum type="romanLcPeriod"/>
        <a:defRPr sz="1900" b="0" kern="1200">
          <a:solidFill>
            <a:schemeClr val="tx1"/>
          </a:solidFill>
          <a:latin typeface="Arial" pitchFamily="34" charset="0"/>
          <a:ea typeface="+mn-ea"/>
          <a:cs typeface="Arial" pitchFamily="34" charset="0"/>
        </a:defRPr>
      </a:lvl3pPr>
      <a:lvl4pPr marL="2132853"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4pPr>
      <a:lvl5pPr marL="2742246"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5pPr>
      <a:lvl6pPr marL="335162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18"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0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789"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0" rtl="0" eaLnBrk="1" latinLnBrk="0" hangingPunct="1">
        <a:defRPr sz="2400" kern="1200">
          <a:solidFill>
            <a:schemeClr val="tx1"/>
          </a:solidFill>
          <a:latin typeface="+mn-lt"/>
          <a:ea typeface="+mn-ea"/>
          <a:cs typeface="+mn-cs"/>
        </a:defRPr>
      </a:lvl1pPr>
      <a:lvl2pPr marL="609379" algn="l" defTabSz="1218780" rtl="0" eaLnBrk="1" latinLnBrk="0" hangingPunct="1">
        <a:defRPr sz="2400" kern="1200">
          <a:solidFill>
            <a:schemeClr val="tx1"/>
          </a:solidFill>
          <a:latin typeface="+mn-lt"/>
          <a:ea typeface="+mn-ea"/>
          <a:cs typeface="+mn-cs"/>
        </a:defRPr>
      </a:lvl2pPr>
      <a:lvl3pPr marL="1218780" algn="l" defTabSz="1218780" rtl="0" eaLnBrk="1" latinLnBrk="0" hangingPunct="1">
        <a:defRPr sz="2400" kern="1200">
          <a:solidFill>
            <a:schemeClr val="tx1"/>
          </a:solidFill>
          <a:latin typeface="+mn-lt"/>
          <a:ea typeface="+mn-ea"/>
          <a:cs typeface="+mn-cs"/>
        </a:defRPr>
      </a:lvl3pPr>
      <a:lvl4pPr marL="1828165" algn="l" defTabSz="1218780" rtl="0" eaLnBrk="1" latinLnBrk="0" hangingPunct="1">
        <a:defRPr sz="2400" kern="1200">
          <a:solidFill>
            <a:schemeClr val="tx1"/>
          </a:solidFill>
          <a:latin typeface="+mn-lt"/>
          <a:ea typeface="+mn-ea"/>
          <a:cs typeface="+mn-cs"/>
        </a:defRPr>
      </a:lvl4pPr>
      <a:lvl5pPr marL="2437558" algn="l" defTabSz="1218780" rtl="0" eaLnBrk="1" latinLnBrk="0" hangingPunct="1">
        <a:defRPr sz="2400" kern="1200">
          <a:solidFill>
            <a:schemeClr val="tx1"/>
          </a:solidFill>
          <a:latin typeface="+mn-lt"/>
          <a:ea typeface="+mn-ea"/>
          <a:cs typeface="+mn-cs"/>
        </a:defRPr>
      </a:lvl5pPr>
      <a:lvl6pPr marL="3046936" algn="l" defTabSz="1218780" rtl="0" eaLnBrk="1" latinLnBrk="0" hangingPunct="1">
        <a:defRPr sz="2400" kern="1200">
          <a:solidFill>
            <a:schemeClr val="tx1"/>
          </a:solidFill>
          <a:latin typeface="+mn-lt"/>
          <a:ea typeface="+mn-ea"/>
          <a:cs typeface="+mn-cs"/>
        </a:defRPr>
      </a:lvl6pPr>
      <a:lvl7pPr marL="3656315" algn="l" defTabSz="1218780" rtl="0" eaLnBrk="1" latinLnBrk="0" hangingPunct="1">
        <a:defRPr sz="2400" kern="1200">
          <a:solidFill>
            <a:schemeClr val="tx1"/>
          </a:solidFill>
          <a:latin typeface="+mn-lt"/>
          <a:ea typeface="+mn-ea"/>
          <a:cs typeface="+mn-cs"/>
        </a:defRPr>
      </a:lvl7pPr>
      <a:lvl8pPr marL="4265707" algn="l" defTabSz="1218780" rtl="0" eaLnBrk="1" latinLnBrk="0" hangingPunct="1">
        <a:defRPr sz="2400" kern="1200">
          <a:solidFill>
            <a:schemeClr val="tx1"/>
          </a:solidFill>
          <a:latin typeface="+mn-lt"/>
          <a:ea typeface="+mn-ea"/>
          <a:cs typeface="+mn-cs"/>
        </a:defRPr>
      </a:lvl8pPr>
      <a:lvl9pPr marL="4875093" algn="l" defTabSz="121878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
            <a:ext cx="12192000" cy="844551"/>
          </a:xfrm>
          <a:prstGeom prst="rect">
            <a:avLst/>
          </a:prstGeom>
          <a:noFill/>
          <a:ln w="9525">
            <a:noFill/>
            <a:miter lim="800000"/>
            <a:headEnd/>
            <a:tailEnd/>
          </a:ln>
        </p:spPr>
        <p:txBody>
          <a:bodyPr vert="horz" wrap="square" lIns="121888" tIns="60944" rIns="121888" bIns="6094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90630"/>
            <a:ext cx="10972800" cy="5035551"/>
          </a:xfrm>
          <a:prstGeom prst="rect">
            <a:avLst/>
          </a:prstGeom>
          <a:noFill/>
          <a:ln w="9525">
            <a:noFill/>
            <a:miter lim="800000"/>
            <a:headEnd/>
            <a:tailEnd/>
          </a:ln>
        </p:spPr>
        <p:txBody>
          <a:bodyPr vert="horz" wrap="square" lIns="0" tIns="60944" rIns="121888" bIns="60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5585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p:txStyles>
    <p:titleStyle>
      <a:lvl1pPr algn="ctr" defTabSz="609411" rtl="0" eaLnBrk="1" fontAlgn="base" hangingPunct="1">
        <a:spcBef>
          <a:spcPct val="0"/>
        </a:spcBef>
        <a:spcAft>
          <a:spcPct val="0"/>
        </a:spcAft>
        <a:defRPr sz="3700" kern="1200">
          <a:solidFill>
            <a:srgbClr val="000090"/>
          </a:solidFill>
          <a:latin typeface="+mj-lt"/>
          <a:ea typeface="MS PGothic" pitchFamily="34" charset="-128"/>
          <a:cs typeface="ＭＳ Ｐゴシック" charset="0"/>
        </a:defRPr>
      </a:lvl1pPr>
      <a:lvl2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2pPr>
      <a:lvl3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3pPr>
      <a:lvl4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4pPr>
      <a:lvl5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5pPr>
      <a:lvl6pPr marL="609411"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6pPr>
      <a:lvl7pPr marL="1218840"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7pPr>
      <a:lvl8pPr marL="1828256"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8pPr>
      <a:lvl9pPr marL="2437678"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9pPr>
    </p:titleStyle>
    <p:bodyStyle>
      <a:lvl1pPr marL="300471" indent="-300471" algn="l" defTabSz="609411" rtl="0" eaLnBrk="1" fontAlgn="base" hangingPunct="1">
        <a:spcBef>
          <a:spcPct val="0"/>
        </a:spcBef>
        <a:spcAft>
          <a:spcPts val="1067"/>
        </a:spcAft>
        <a:buClr>
          <a:schemeClr val="bg1"/>
        </a:buClr>
        <a:buSzPct val="28000"/>
        <a:buFont typeface="Arial" pitchFamily="34" charset="0"/>
        <a:buChar char="•"/>
        <a:defRPr sz="2900" kern="1200">
          <a:solidFill>
            <a:srgbClr val="000090"/>
          </a:solidFill>
          <a:latin typeface="+mn-lt"/>
          <a:ea typeface="MS PGothic" pitchFamily="34" charset="-128"/>
          <a:cs typeface="ＭＳ Ｐゴシック" charset="0"/>
        </a:defRPr>
      </a:lvl1pPr>
      <a:lvl2pPr marL="531124" indent="-230653" algn="l" defTabSz="609411" rtl="0" eaLnBrk="1" fontAlgn="base" hangingPunct="1">
        <a:spcBef>
          <a:spcPct val="0"/>
        </a:spcBef>
        <a:spcAft>
          <a:spcPts val="1067"/>
        </a:spcAft>
        <a:buClr>
          <a:srgbClr val="6BBB35"/>
        </a:buClr>
        <a:buSzPct val="70000"/>
        <a:buFont typeface="Wingdings" pitchFamily="2" charset="2"/>
        <a:buChar char="§"/>
        <a:defRPr sz="2700" kern="1200">
          <a:solidFill>
            <a:schemeClr val="tx1"/>
          </a:solidFill>
          <a:latin typeface="+mn-lt"/>
          <a:ea typeface="MS PGothic" pitchFamily="34" charset="-128"/>
          <a:cs typeface="+mn-cs"/>
        </a:defRPr>
      </a:lvl2pPr>
      <a:lvl3pPr marL="992429" indent="-230653" algn="l" defTabSz="609411" rtl="0" eaLnBrk="1" fontAlgn="base" hangingPunct="1">
        <a:spcBef>
          <a:spcPct val="0"/>
        </a:spcBef>
        <a:spcAft>
          <a:spcPts val="1067"/>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1297133" indent="531124"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4pPr>
      <a:lvl5pPr marL="1675897" indent="761776"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5pPr>
      <a:lvl6pPr marL="3351792" indent="-304704" algn="l" defTabSz="609411" rtl="0" eaLnBrk="1" latinLnBrk="0" hangingPunct="1">
        <a:spcBef>
          <a:spcPct val="20000"/>
        </a:spcBef>
        <a:buFont typeface="Arial"/>
        <a:buChar char="•"/>
        <a:defRPr sz="2700" kern="1200">
          <a:solidFill>
            <a:schemeClr val="tx1"/>
          </a:solidFill>
          <a:latin typeface="+mn-lt"/>
          <a:ea typeface="+mn-ea"/>
          <a:cs typeface="+mn-cs"/>
        </a:defRPr>
      </a:lvl6pPr>
      <a:lvl7pPr marL="3961216" indent="-304704" algn="l" defTabSz="609411" rtl="0" eaLnBrk="1" latinLnBrk="0" hangingPunct="1">
        <a:spcBef>
          <a:spcPct val="20000"/>
        </a:spcBef>
        <a:buFont typeface="Arial"/>
        <a:buChar char="•"/>
        <a:defRPr sz="2700" kern="1200">
          <a:solidFill>
            <a:schemeClr val="tx1"/>
          </a:solidFill>
          <a:latin typeface="+mn-lt"/>
          <a:ea typeface="+mn-ea"/>
          <a:cs typeface="+mn-cs"/>
        </a:defRPr>
      </a:lvl7pPr>
      <a:lvl8pPr marL="4570632" indent="-304704" algn="l" defTabSz="609411" rtl="0" eaLnBrk="1" latinLnBrk="0" hangingPunct="1">
        <a:spcBef>
          <a:spcPct val="20000"/>
        </a:spcBef>
        <a:buFont typeface="Arial"/>
        <a:buChar char="•"/>
        <a:defRPr sz="2700" kern="1200">
          <a:solidFill>
            <a:schemeClr val="tx1"/>
          </a:solidFill>
          <a:latin typeface="+mn-lt"/>
          <a:ea typeface="+mn-ea"/>
          <a:cs typeface="+mn-cs"/>
        </a:defRPr>
      </a:lvl8pPr>
      <a:lvl9pPr marL="5180048" indent="-304704" algn="l" defTabSz="60941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11" rtl="0" eaLnBrk="1" latinLnBrk="0" hangingPunct="1">
        <a:defRPr sz="2400" kern="1200">
          <a:solidFill>
            <a:schemeClr val="tx1"/>
          </a:solidFill>
          <a:latin typeface="+mn-lt"/>
          <a:ea typeface="+mn-ea"/>
          <a:cs typeface="+mn-cs"/>
        </a:defRPr>
      </a:lvl1pPr>
      <a:lvl2pPr marL="609411" algn="l" defTabSz="609411" rtl="0" eaLnBrk="1" latinLnBrk="0" hangingPunct="1">
        <a:defRPr sz="2400" kern="1200">
          <a:solidFill>
            <a:schemeClr val="tx1"/>
          </a:solidFill>
          <a:latin typeface="+mn-lt"/>
          <a:ea typeface="+mn-ea"/>
          <a:cs typeface="+mn-cs"/>
        </a:defRPr>
      </a:lvl2pPr>
      <a:lvl3pPr marL="1218840" algn="l" defTabSz="609411" rtl="0" eaLnBrk="1" latinLnBrk="0" hangingPunct="1">
        <a:defRPr sz="2400" kern="1200">
          <a:solidFill>
            <a:schemeClr val="tx1"/>
          </a:solidFill>
          <a:latin typeface="+mn-lt"/>
          <a:ea typeface="+mn-ea"/>
          <a:cs typeface="+mn-cs"/>
        </a:defRPr>
      </a:lvl3pPr>
      <a:lvl4pPr marL="1828256" algn="l" defTabSz="609411" rtl="0" eaLnBrk="1" latinLnBrk="0" hangingPunct="1">
        <a:defRPr sz="2400" kern="1200">
          <a:solidFill>
            <a:schemeClr val="tx1"/>
          </a:solidFill>
          <a:latin typeface="+mn-lt"/>
          <a:ea typeface="+mn-ea"/>
          <a:cs typeface="+mn-cs"/>
        </a:defRPr>
      </a:lvl4pPr>
      <a:lvl5pPr marL="2437678" algn="l" defTabSz="609411" rtl="0" eaLnBrk="1" latinLnBrk="0" hangingPunct="1">
        <a:defRPr sz="2400" kern="1200">
          <a:solidFill>
            <a:schemeClr val="tx1"/>
          </a:solidFill>
          <a:latin typeface="+mn-lt"/>
          <a:ea typeface="+mn-ea"/>
          <a:cs typeface="+mn-cs"/>
        </a:defRPr>
      </a:lvl5pPr>
      <a:lvl6pPr marL="3047088" algn="l" defTabSz="609411" rtl="0" eaLnBrk="1" latinLnBrk="0" hangingPunct="1">
        <a:defRPr sz="2400" kern="1200">
          <a:solidFill>
            <a:schemeClr val="tx1"/>
          </a:solidFill>
          <a:latin typeface="+mn-lt"/>
          <a:ea typeface="+mn-ea"/>
          <a:cs typeface="+mn-cs"/>
        </a:defRPr>
      </a:lvl6pPr>
      <a:lvl7pPr marL="3656499" algn="l" defTabSz="609411" rtl="0" eaLnBrk="1" latinLnBrk="0" hangingPunct="1">
        <a:defRPr sz="2400" kern="1200">
          <a:solidFill>
            <a:schemeClr val="tx1"/>
          </a:solidFill>
          <a:latin typeface="+mn-lt"/>
          <a:ea typeface="+mn-ea"/>
          <a:cs typeface="+mn-cs"/>
        </a:defRPr>
      </a:lvl7pPr>
      <a:lvl8pPr marL="4265920" algn="l" defTabSz="609411" rtl="0" eaLnBrk="1" latinLnBrk="0" hangingPunct="1">
        <a:defRPr sz="2400" kern="1200">
          <a:solidFill>
            <a:schemeClr val="tx1"/>
          </a:solidFill>
          <a:latin typeface="+mn-lt"/>
          <a:ea typeface="+mn-ea"/>
          <a:cs typeface="+mn-cs"/>
        </a:defRPr>
      </a:lvl8pPr>
      <a:lvl9pPr marL="4875337" algn="l" defTabSz="60941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Group 39"/>
          <p:cNvGrpSpPr/>
          <p:nvPr/>
        </p:nvGrpSpPr>
        <p:grpSpPr>
          <a:xfrm>
            <a:off x="0" y="6469061"/>
            <a:ext cx="12192000" cy="388939"/>
            <a:chOff x="0" y="6469062"/>
            <a:chExt cx="9144000" cy="388938"/>
          </a:xfrm>
        </p:grpSpPr>
        <p:sp>
          <p:nvSpPr>
            <p:cNvPr id="50" name="Freeform 8"/>
            <p:cNvSpPr>
              <a:spLocks/>
            </p:cNvSpPr>
            <p:nvPr/>
          </p:nvSpPr>
          <p:spPr bwMode="auto">
            <a:xfrm>
              <a:off x="7953375" y="6469062"/>
              <a:ext cx="1190625" cy="388938"/>
            </a:xfrm>
            <a:custGeom>
              <a:avLst/>
              <a:gdLst>
                <a:gd name="T0" fmla="*/ 1124 w 1124"/>
                <a:gd name="T1" fmla="*/ 367 h 367"/>
                <a:gd name="T2" fmla="*/ 1124 w 1124"/>
                <a:gd name="T3" fmla="*/ 0 h 367"/>
                <a:gd name="T4" fmla="*/ 40 w 1124"/>
                <a:gd name="T5" fmla="*/ 0 h 367"/>
                <a:gd name="T6" fmla="*/ 0 w 1124"/>
                <a:gd name="T7" fmla="*/ 31 h 367"/>
                <a:gd name="T8" fmla="*/ 0 w 1124"/>
                <a:gd name="T9" fmla="*/ 367 h 367"/>
                <a:gd name="T10" fmla="*/ 1124 w 1124"/>
                <a:gd name="T11" fmla="*/ 367 h 367"/>
                <a:gd name="T12" fmla="*/ 1124 w 1124"/>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124" h="367">
                  <a:moveTo>
                    <a:pt x="1124" y="367"/>
                  </a:moveTo>
                  <a:cubicBezTo>
                    <a:pt x="1124" y="72"/>
                    <a:pt x="1124" y="0"/>
                    <a:pt x="1124" y="0"/>
                  </a:cubicBezTo>
                  <a:cubicBezTo>
                    <a:pt x="40" y="0"/>
                    <a:pt x="40" y="0"/>
                    <a:pt x="40" y="0"/>
                  </a:cubicBezTo>
                  <a:cubicBezTo>
                    <a:pt x="18" y="0"/>
                    <a:pt x="0" y="14"/>
                    <a:pt x="0" y="31"/>
                  </a:cubicBezTo>
                  <a:cubicBezTo>
                    <a:pt x="0" y="295"/>
                    <a:pt x="0" y="367"/>
                    <a:pt x="0" y="367"/>
                  </a:cubicBezTo>
                  <a:cubicBezTo>
                    <a:pt x="1124" y="367"/>
                    <a:pt x="1124" y="367"/>
                    <a:pt x="1124" y="367"/>
                  </a:cubicBezTo>
                  <a:cubicBezTo>
                    <a:pt x="1124" y="367"/>
                    <a:pt x="1124" y="367"/>
                    <a:pt x="1124" y="367"/>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1" name="Freeform 9"/>
            <p:cNvSpPr>
              <a:spLocks/>
            </p:cNvSpPr>
            <p:nvPr/>
          </p:nvSpPr>
          <p:spPr bwMode="auto">
            <a:xfrm>
              <a:off x="0" y="6469062"/>
              <a:ext cx="7912100" cy="388938"/>
            </a:xfrm>
            <a:custGeom>
              <a:avLst/>
              <a:gdLst>
                <a:gd name="T0" fmla="*/ 0 w 7477"/>
                <a:gd name="T1" fmla="*/ 367 h 367"/>
                <a:gd name="T2" fmla="*/ 0 w 7477"/>
                <a:gd name="T3" fmla="*/ 0 h 367"/>
                <a:gd name="T4" fmla="*/ 7438 w 7477"/>
                <a:gd name="T5" fmla="*/ 0 h 367"/>
                <a:gd name="T6" fmla="*/ 7477 w 7477"/>
                <a:gd name="T7" fmla="*/ 31 h 367"/>
                <a:gd name="T8" fmla="*/ 7477 w 7477"/>
                <a:gd name="T9" fmla="*/ 367 h 367"/>
                <a:gd name="T10" fmla="*/ 0 w 7477"/>
                <a:gd name="T11" fmla="*/ 367 h 367"/>
                <a:gd name="T12" fmla="*/ 0 w 7477"/>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7477" h="367">
                  <a:moveTo>
                    <a:pt x="0" y="367"/>
                  </a:moveTo>
                  <a:cubicBezTo>
                    <a:pt x="0" y="72"/>
                    <a:pt x="0" y="0"/>
                    <a:pt x="0" y="0"/>
                  </a:cubicBezTo>
                  <a:cubicBezTo>
                    <a:pt x="1083" y="0"/>
                    <a:pt x="7438" y="0"/>
                    <a:pt x="7438" y="0"/>
                  </a:cubicBezTo>
                  <a:cubicBezTo>
                    <a:pt x="7460" y="0"/>
                    <a:pt x="7477" y="14"/>
                    <a:pt x="7477" y="31"/>
                  </a:cubicBezTo>
                  <a:cubicBezTo>
                    <a:pt x="7477" y="295"/>
                    <a:pt x="7477" y="367"/>
                    <a:pt x="7477" y="367"/>
                  </a:cubicBezTo>
                  <a:cubicBezTo>
                    <a:pt x="0" y="367"/>
                    <a:pt x="0" y="367"/>
                    <a:pt x="0" y="367"/>
                  </a:cubicBezTo>
                  <a:cubicBezTo>
                    <a:pt x="0" y="367"/>
                    <a:pt x="0" y="367"/>
                    <a:pt x="0" y="367"/>
                  </a:cubicBezTo>
                  <a:close/>
                </a:path>
              </a:pathLst>
            </a:custGeom>
            <a:solidFill>
              <a:srgbClr val="A3DBE8"/>
            </a:solidFill>
            <a:ln w="9525">
              <a:noFill/>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nvGrpSpPr>
            <p:cNvPr id="52" name="Group 51"/>
            <p:cNvGrpSpPr/>
            <p:nvPr/>
          </p:nvGrpSpPr>
          <p:grpSpPr>
            <a:xfrm>
              <a:off x="8160834" y="6564157"/>
              <a:ext cx="787284" cy="198749"/>
              <a:chOff x="8217984" y="6557686"/>
              <a:chExt cx="787284" cy="198749"/>
            </a:xfrm>
          </p:grpSpPr>
          <p:sp>
            <p:nvSpPr>
              <p:cNvPr id="54" name="Freeform 53"/>
              <p:cNvSpPr>
                <a:spLocks noEditPoints="1"/>
              </p:cNvSpPr>
              <p:nvPr/>
            </p:nvSpPr>
            <p:spPr bwMode="auto">
              <a:xfrm>
                <a:off x="8217984" y="6557686"/>
                <a:ext cx="199299" cy="197648"/>
              </a:xfrm>
              <a:custGeom>
                <a:avLst/>
                <a:gdLst/>
                <a:ahLst/>
                <a:cxnLst>
                  <a:cxn ang="0">
                    <a:pos x="702" y="300"/>
                  </a:cxn>
                  <a:cxn ang="0">
                    <a:pos x="747" y="314"/>
                  </a:cxn>
                  <a:cxn ang="0">
                    <a:pos x="775" y="352"/>
                  </a:cxn>
                  <a:cxn ang="0">
                    <a:pos x="778" y="1077"/>
                  </a:cxn>
                  <a:cxn ang="0">
                    <a:pos x="702" y="375"/>
                  </a:cxn>
                  <a:cxn ang="0">
                    <a:pos x="383" y="702"/>
                  </a:cxn>
                  <a:cxn ang="0">
                    <a:pos x="627" y="776"/>
                  </a:cxn>
                  <a:cxn ang="0">
                    <a:pos x="359" y="772"/>
                  </a:cxn>
                  <a:cxn ang="0">
                    <a:pos x="322" y="746"/>
                  </a:cxn>
                  <a:cxn ang="0">
                    <a:pos x="306" y="702"/>
                  </a:cxn>
                  <a:cxn ang="0">
                    <a:pos x="230" y="375"/>
                  </a:cxn>
                  <a:cxn ang="0">
                    <a:pos x="234" y="736"/>
                  </a:cxn>
                  <a:cxn ang="0">
                    <a:pos x="264" y="796"/>
                  </a:cxn>
                  <a:cxn ang="0">
                    <a:pos x="315" y="836"/>
                  </a:cxn>
                  <a:cxn ang="0">
                    <a:pos x="383" y="852"/>
                  </a:cxn>
                  <a:cxn ang="0">
                    <a:pos x="479" y="926"/>
                  </a:cxn>
                  <a:cxn ang="0">
                    <a:pos x="341" y="922"/>
                  </a:cxn>
                  <a:cxn ang="0">
                    <a:pos x="267" y="896"/>
                  </a:cxn>
                  <a:cxn ang="0">
                    <a:pos x="207" y="846"/>
                  </a:cxn>
                  <a:cxn ang="0">
                    <a:pos x="168" y="780"/>
                  </a:cxn>
                  <a:cxn ang="0">
                    <a:pos x="154" y="702"/>
                  </a:cxn>
                  <a:cxn ang="0">
                    <a:pos x="77" y="375"/>
                  </a:cxn>
                  <a:cxn ang="0">
                    <a:pos x="81" y="750"/>
                  </a:cxn>
                  <a:cxn ang="0">
                    <a:pos x="111" y="840"/>
                  </a:cxn>
                  <a:cxn ang="0">
                    <a:pos x="167" y="914"/>
                  </a:cxn>
                  <a:cxn ang="0">
                    <a:pos x="242" y="967"/>
                  </a:cxn>
                  <a:cxn ang="0">
                    <a:pos x="333" y="997"/>
                  </a:cxn>
                  <a:cxn ang="0">
                    <a:pos x="405" y="1001"/>
                  </a:cxn>
                  <a:cxn ang="0">
                    <a:pos x="284" y="1065"/>
                  </a:cxn>
                  <a:cxn ang="0">
                    <a:pos x="191" y="1027"/>
                  </a:cxn>
                  <a:cxn ang="0">
                    <a:pos x="113" y="969"/>
                  </a:cxn>
                  <a:cxn ang="0">
                    <a:pos x="53" y="892"/>
                  </a:cxn>
                  <a:cxn ang="0">
                    <a:pos x="14" y="802"/>
                  </a:cxn>
                  <a:cxn ang="0">
                    <a:pos x="0" y="702"/>
                  </a:cxn>
                  <a:cxn ang="0">
                    <a:pos x="74" y="300"/>
                  </a:cxn>
                  <a:cxn ang="0">
                    <a:pos x="702" y="150"/>
                  </a:cxn>
                  <a:cxn ang="0">
                    <a:pos x="782" y="164"/>
                  </a:cxn>
                  <a:cxn ang="0">
                    <a:pos x="850" y="203"/>
                  </a:cxn>
                  <a:cxn ang="0">
                    <a:pos x="901" y="261"/>
                  </a:cxn>
                  <a:cxn ang="0">
                    <a:pos x="928" y="335"/>
                  </a:cxn>
                  <a:cxn ang="0">
                    <a:pos x="932" y="1077"/>
                  </a:cxn>
                  <a:cxn ang="0">
                    <a:pos x="855" y="375"/>
                  </a:cxn>
                  <a:cxn ang="0">
                    <a:pos x="844" y="316"/>
                  </a:cxn>
                  <a:cxn ang="0">
                    <a:pos x="810" y="268"/>
                  </a:cxn>
                  <a:cxn ang="0">
                    <a:pos x="762" y="237"/>
                  </a:cxn>
                  <a:cxn ang="0">
                    <a:pos x="702" y="225"/>
                  </a:cxn>
                  <a:cxn ang="0">
                    <a:pos x="223" y="150"/>
                  </a:cxn>
                  <a:cxn ang="0">
                    <a:pos x="702" y="0"/>
                  </a:cxn>
                  <a:cxn ang="0">
                    <a:pos x="803" y="13"/>
                  </a:cxn>
                  <a:cxn ang="0">
                    <a:pos x="896" y="51"/>
                  </a:cxn>
                  <a:cxn ang="0">
                    <a:pos x="974" y="109"/>
                  </a:cxn>
                  <a:cxn ang="0">
                    <a:pos x="1034" y="186"/>
                  </a:cxn>
                  <a:cxn ang="0">
                    <a:pos x="1071" y="275"/>
                  </a:cxn>
                  <a:cxn ang="0">
                    <a:pos x="1086" y="375"/>
                  </a:cxn>
                  <a:cxn ang="0">
                    <a:pos x="1009" y="1077"/>
                  </a:cxn>
                  <a:cxn ang="0">
                    <a:pos x="1005" y="327"/>
                  </a:cxn>
                  <a:cxn ang="0">
                    <a:pos x="975" y="237"/>
                  </a:cxn>
                  <a:cxn ang="0">
                    <a:pos x="919" y="163"/>
                  </a:cxn>
                  <a:cxn ang="0">
                    <a:pos x="842" y="108"/>
                  </a:cxn>
                  <a:cxn ang="0">
                    <a:pos x="751" y="78"/>
                  </a:cxn>
                  <a:cxn ang="0">
                    <a:pos x="297" y="74"/>
                  </a:cxn>
                </a:cxnLst>
                <a:rect l="0" t="0" r="r" b="b"/>
                <a:pathLst>
                  <a:path w="1086" h="1077">
                    <a:moveTo>
                      <a:pt x="74" y="300"/>
                    </a:moveTo>
                    <a:lnTo>
                      <a:pt x="702" y="300"/>
                    </a:lnTo>
                    <a:lnTo>
                      <a:pt x="726" y="303"/>
                    </a:lnTo>
                    <a:lnTo>
                      <a:pt x="747" y="314"/>
                    </a:lnTo>
                    <a:lnTo>
                      <a:pt x="764" y="331"/>
                    </a:lnTo>
                    <a:lnTo>
                      <a:pt x="775" y="352"/>
                    </a:lnTo>
                    <a:lnTo>
                      <a:pt x="778" y="375"/>
                    </a:lnTo>
                    <a:lnTo>
                      <a:pt x="778" y="1077"/>
                    </a:lnTo>
                    <a:lnTo>
                      <a:pt x="702" y="1077"/>
                    </a:lnTo>
                    <a:lnTo>
                      <a:pt x="702" y="375"/>
                    </a:lnTo>
                    <a:lnTo>
                      <a:pt x="383" y="375"/>
                    </a:lnTo>
                    <a:lnTo>
                      <a:pt x="383" y="702"/>
                    </a:lnTo>
                    <a:lnTo>
                      <a:pt x="702" y="702"/>
                    </a:lnTo>
                    <a:lnTo>
                      <a:pt x="627" y="776"/>
                    </a:lnTo>
                    <a:lnTo>
                      <a:pt x="383" y="776"/>
                    </a:lnTo>
                    <a:lnTo>
                      <a:pt x="359" y="772"/>
                    </a:lnTo>
                    <a:lnTo>
                      <a:pt x="338" y="762"/>
                    </a:lnTo>
                    <a:lnTo>
                      <a:pt x="322" y="746"/>
                    </a:lnTo>
                    <a:lnTo>
                      <a:pt x="310" y="725"/>
                    </a:lnTo>
                    <a:lnTo>
                      <a:pt x="306" y="702"/>
                    </a:lnTo>
                    <a:lnTo>
                      <a:pt x="306" y="375"/>
                    </a:lnTo>
                    <a:lnTo>
                      <a:pt x="230" y="375"/>
                    </a:lnTo>
                    <a:lnTo>
                      <a:pt x="230" y="702"/>
                    </a:lnTo>
                    <a:lnTo>
                      <a:pt x="234" y="736"/>
                    </a:lnTo>
                    <a:lnTo>
                      <a:pt x="246" y="767"/>
                    </a:lnTo>
                    <a:lnTo>
                      <a:pt x="264" y="796"/>
                    </a:lnTo>
                    <a:lnTo>
                      <a:pt x="288" y="819"/>
                    </a:lnTo>
                    <a:lnTo>
                      <a:pt x="315" y="836"/>
                    </a:lnTo>
                    <a:lnTo>
                      <a:pt x="348" y="848"/>
                    </a:lnTo>
                    <a:lnTo>
                      <a:pt x="383" y="852"/>
                    </a:lnTo>
                    <a:lnTo>
                      <a:pt x="553" y="852"/>
                    </a:lnTo>
                    <a:lnTo>
                      <a:pt x="479" y="926"/>
                    </a:lnTo>
                    <a:lnTo>
                      <a:pt x="383" y="926"/>
                    </a:lnTo>
                    <a:lnTo>
                      <a:pt x="341" y="922"/>
                    </a:lnTo>
                    <a:lnTo>
                      <a:pt x="303" y="911"/>
                    </a:lnTo>
                    <a:lnTo>
                      <a:pt x="267" y="896"/>
                    </a:lnTo>
                    <a:lnTo>
                      <a:pt x="236" y="874"/>
                    </a:lnTo>
                    <a:lnTo>
                      <a:pt x="207" y="846"/>
                    </a:lnTo>
                    <a:lnTo>
                      <a:pt x="185" y="815"/>
                    </a:lnTo>
                    <a:lnTo>
                      <a:pt x="168" y="780"/>
                    </a:lnTo>
                    <a:lnTo>
                      <a:pt x="158" y="742"/>
                    </a:lnTo>
                    <a:lnTo>
                      <a:pt x="154" y="702"/>
                    </a:lnTo>
                    <a:lnTo>
                      <a:pt x="154" y="375"/>
                    </a:lnTo>
                    <a:lnTo>
                      <a:pt x="77" y="375"/>
                    </a:lnTo>
                    <a:lnTo>
                      <a:pt x="77" y="702"/>
                    </a:lnTo>
                    <a:lnTo>
                      <a:pt x="81" y="750"/>
                    </a:lnTo>
                    <a:lnTo>
                      <a:pt x="92" y="797"/>
                    </a:lnTo>
                    <a:lnTo>
                      <a:pt x="111" y="840"/>
                    </a:lnTo>
                    <a:lnTo>
                      <a:pt x="135" y="879"/>
                    </a:lnTo>
                    <a:lnTo>
                      <a:pt x="167" y="914"/>
                    </a:lnTo>
                    <a:lnTo>
                      <a:pt x="202" y="944"/>
                    </a:lnTo>
                    <a:lnTo>
                      <a:pt x="242" y="967"/>
                    </a:lnTo>
                    <a:lnTo>
                      <a:pt x="286" y="986"/>
                    </a:lnTo>
                    <a:lnTo>
                      <a:pt x="333" y="997"/>
                    </a:lnTo>
                    <a:lnTo>
                      <a:pt x="383" y="1001"/>
                    </a:lnTo>
                    <a:lnTo>
                      <a:pt x="405" y="1001"/>
                    </a:lnTo>
                    <a:lnTo>
                      <a:pt x="335" y="1074"/>
                    </a:lnTo>
                    <a:lnTo>
                      <a:pt x="284" y="1065"/>
                    </a:lnTo>
                    <a:lnTo>
                      <a:pt x="237" y="1048"/>
                    </a:lnTo>
                    <a:lnTo>
                      <a:pt x="191" y="1027"/>
                    </a:lnTo>
                    <a:lnTo>
                      <a:pt x="151" y="1000"/>
                    </a:lnTo>
                    <a:lnTo>
                      <a:pt x="113" y="969"/>
                    </a:lnTo>
                    <a:lnTo>
                      <a:pt x="81" y="932"/>
                    </a:lnTo>
                    <a:lnTo>
                      <a:pt x="53" y="892"/>
                    </a:lnTo>
                    <a:lnTo>
                      <a:pt x="30" y="848"/>
                    </a:lnTo>
                    <a:lnTo>
                      <a:pt x="14" y="802"/>
                    </a:lnTo>
                    <a:lnTo>
                      <a:pt x="4" y="753"/>
                    </a:lnTo>
                    <a:lnTo>
                      <a:pt x="0" y="702"/>
                    </a:lnTo>
                    <a:lnTo>
                      <a:pt x="0" y="375"/>
                    </a:lnTo>
                    <a:lnTo>
                      <a:pt x="74" y="300"/>
                    </a:lnTo>
                    <a:close/>
                    <a:moveTo>
                      <a:pt x="223" y="150"/>
                    </a:moveTo>
                    <a:lnTo>
                      <a:pt x="702" y="150"/>
                    </a:lnTo>
                    <a:lnTo>
                      <a:pt x="743" y="154"/>
                    </a:lnTo>
                    <a:lnTo>
                      <a:pt x="782" y="164"/>
                    </a:lnTo>
                    <a:lnTo>
                      <a:pt x="818" y="181"/>
                    </a:lnTo>
                    <a:lnTo>
                      <a:pt x="850" y="203"/>
                    </a:lnTo>
                    <a:lnTo>
                      <a:pt x="877" y="229"/>
                    </a:lnTo>
                    <a:lnTo>
                      <a:pt x="901" y="261"/>
                    </a:lnTo>
                    <a:lnTo>
                      <a:pt x="918" y="296"/>
                    </a:lnTo>
                    <a:lnTo>
                      <a:pt x="928" y="335"/>
                    </a:lnTo>
                    <a:lnTo>
                      <a:pt x="932" y="375"/>
                    </a:lnTo>
                    <a:lnTo>
                      <a:pt x="932" y="1077"/>
                    </a:lnTo>
                    <a:lnTo>
                      <a:pt x="855" y="1077"/>
                    </a:lnTo>
                    <a:lnTo>
                      <a:pt x="855" y="375"/>
                    </a:lnTo>
                    <a:lnTo>
                      <a:pt x="853" y="345"/>
                    </a:lnTo>
                    <a:lnTo>
                      <a:pt x="844" y="316"/>
                    </a:lnTo>
                    <a:lnTo>
                      <a:pt x="829" y="290"/>
                    </a:lnTo>
                    <a:lnTo>
                      <a:pt x="810" y="268"/>
                    </a:lnTo>
                    <a:lnTo>
                      <a:pt x="788" y="251"/>
                    </a:lnTo>
                    <a:lnTo>
                      <a:pt x="762" y="237"/>
                    </a:lnTo>
                    <a:lnTo>
                      <a:pt x="733" y="228"/>
                    </a:lnTo>
                    <a:lnTo>
                      <a:pt x="702" y="225"/>
                    </a:lnTo>
                    <a:lnTo>
                      <a:pt x="148" y="225"/>
                    </a:lnTo>
                    <a:lnTo>
                      <a:pt x="223" y="150"/>
                    </a:lnTo>
                    <a:close/>
                    <a:moveTo>
                      <a:pt x="371" y="0"/>
                    </a:moveTo>
                    <a:lnTo>
                      <a:pt x="702" y="0"/>
                    </a:lnTo>
                    <a:lnTo>
                      <a:pt x="754" y="4"/>
                    </a:lnTo>
                    <a:lnTo>
                      <a:pt x="803" y="13"/>
                    </a:lnTo>
                    <a:lnTo>
                      <a:pt x="851" y="30"/>
                    </a:lnTo>
                    <a:lnTo>
                      <a:pt x="896" y="51"/>
                    </a:lnTo>
                    <a:lnTo>
                      <a:pt x="936" y="78"/>
                    </a:lnTo>
                    <a:lnTo>
                      <a:pt x="974" y="109"/>
                    </a:lnTo>
                    <a:lnTo>
                      <a:pt x="1006" y="146"/>
                    </a:lnTo>
                    <a:lnTo>
                      <a:pt x="1034" y="186"/>
                    </a:lnTo>
                    <a:lnTo>
                      <a:pt x="1056" y="229"/>
                    </a:lnTo>
                    <a:lnTo>
                      <a:pt x="1071" y="275"/>
                    </a:lnTo>
                    <a:lnTo>
                      <a:pt x="1082" y="324"/>
                    </a:lnTo>
                    <a:lnTo>
                      <a:pt x="1086" y="375"/>
                    </a:lnTo>
                    <a:lnTo>
                      <a:pt x="1086" y="1077"/>
                    </a:lnTo>
                    <a:lnTo>
                      <a:pt x="1009" y="1077"/>
                    </a:lnTo>
                    <a:lnTo>
                      <a:pt x="1009" y="375"/>
                    </a:lnTo>
                    <a:lnTo>
                      <a:pt x="1005" y="327"/>
                    </a:lnTo>
                    <a:lnTo>
                      <a:pt x="993" y="280"/>
                    </a:lnTo>
                    <a:lnTo>
                      <a:pt x="975" y="237"/>
                    </a:lnTo>
                    <a:lnTo>
                      <a:pt x="949" y="198"/>
                    </a:lnTo>
                    <a:lnTo>
                      <a:pt x="919" y="163"/>
                    </a:lnTo>
                    <a:lnTo>
                      <a:pt x="883" y="133"/>
                    </a:lnTo>
                    <a:lnTo>
                      <a:pt x="842" y="108"/>
                    </a:lnTo>
                    <a:lnTo>
                      <a:pt x="798" y="90"/>
                    </a:lnTo>
                    <a:lnTo>
                      <a:pt x="751" y="78"/>
                    </a:lnTo>
                    <a:lnTo>
                      <a:pt x="702" y="74"/>
                    </a:lnTo>
                    <a:lnTo>
                      <a:pt x="297" y="74"/>
                    </a:lnTo>
                    <a:lnTo>
                      <a:pt x="37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5" name="Freeform 54"/>
              <p:cNvSpPr>
                <a:spLocks noEditPoints="1"/>
              </p:cNvSpPr>
              <p:nvPr/>
            </p:nvSpPr>
            <p:spPr bwMode="auto">
              <a:xfrm>
                <a:off x="8458574" y="6585213"/>
                <a:ext cx="501550" cy="171221"/>
              </a:xfrm>
              <a:custGeom>
                <a:avLst/>
                <a:gdLst/>
                <a:ahLst/>
                <a:cxnLst>
                  <a:cxn ang="0">
                    <a:pos x="660" y="790"/>
                  </a:cxn>
                  <a:cxn ang="0">
                    <a:pos x="1589" y="730"/>
                  </a:cxn>
                  <a:cxn ang="0">
                    <a:pos x="1590" y="638"/>
                  </a:cxn>
                  <a:cxn ang="0">
                    <a:pos x="2297" y="879"/>
                  </a:cxn>
                  <a:cxn ang="0">
                    <a:pos x="1784" y="927"/>
                  </a:cxn>
                  <a:cxn ang="0">
                    <a:pos x="1615" y="595"/>
                  </a:cxn>
                  <a:cxn ang="0">
                    <a:pos x="1653" y="729"/>
                  </a:cxn>
                  <a:cxn ang="0">
                    <a:pos x="1618" y="927"/>
                  </a:cxn>
                  <a:cxn ang="0">
                    <a:pos x="1054" y="574"/>
                  </a:cxn>
                  <a:cxn ang="0">
                    <a:pos x="1106" y="773"/>
                  </a:cxn>
                  <a:cxn ang="0">
                    <a:pos x="1002" y="574"/>
                  </a:cxn>
                  <a:cxn ang="0">
                    <a:pos x="722" y="574"/>
                  </a:cxn>
                  <a:cxn ang="0">
                    <a:pos x="364" y="574"/>
                  </a:cxn>
                  <a:cxn ang="0">
                    <a:pos x="188" y="830"/>
                  </a:cxn>
                  <a:cxn ang="0">
                    <a:pos x="2040" y="575"/>
                  </a:cxn>
                  <a:cxn ang="0">
                    <a:pos x="1889" y="923"/>
                  </a:cxn>
                  <a:cxn ang="0">
                    <a:pos x="615" y="571"/>
                  </a:cxn>
                  <a:cxn ang="0">
                    <a:pos x="505" y="837"/>
                  </a:cxn>
                  <a:cxn ang="0">
                    <a:pos x="2598" y="569"/>
                  </a:cxn>
                  <a:cxn ang="0">
                    <a:pos x="2700" y="651"/>
                  </a:cxn>
                  <a:cxn ang="0">
                    <a:pos x="2556" y="626"/>
                  </a:cxn>
                  <a:cxn ang="0">
                    <a:pos x="2547" y="700"/>
                  </a:cxn>
                  <a:cxn ang="0">
                    <a:pos x="2722" y="781"/>
                  </a:cxn>
                  <a:cxn ang="0">
                    <a:pos x="2690" y="911"/>
                  </a:cxn>
                  <a:cxn ang="0">
                    <a:pos x="2468" y="876"/>
                  </a:cxn>
                  <a:cxn ang="0">
                    <a:pos x="2554" y="873"/>
                  </a:cxn>
                  <a:cxn ang="0">
                    <a:pos x="2681" y="833"/>
                  </a:cxn>
                  <a:cxn ang="0">
                    <a:pos x="2598" y="774"/>
                  </a:cxn>
                  <a:cxn ang="0">
                    <a:pos x="2482" y="691"/>
                  </a:cxn>
                  <a:cxn ang="0">
                    <a:pos x="2569" y="571"/>
                  </a:cxn>
                  <a:cxn ang="0">
                    <a:pos x="2382" y="411"/>
                  </a:cxn>
                  <a:cxn ang="0">
                    <a:pos x="2651" y="308"/>
                  </a:cxn>
                  <a:cxn ang="0">
                    <a:pos x="2614" y="112"/>
                  </a:cxn>
                  <a:cxn ang="0">
                    <a:pos x="1028" y="251"/>
                  </a:cxn>
                  <a:cxn ang="0">
                    <a:pos x="1251" y="181"/>
                  </a:cxn>
                  <a:cxn ang="0">
                    <a:pos x="1192" y="71"/>
                  </a:cxn>
                  <a:cxn ang="0">
                    <a:pos x="743" y="249"/>
                  </a:cxn>
                  <a:cxn ang="0">
                    <a:pos x="833" y="156"/>
                  </a:cxn>
                  <a:cxn ang="0">
                    <a:pos x="717" y="64"/>
                  </a:cxn>
                  <a:cxn ang="0">
                    <a:pos x="2645" y="56"/>
                  </a:cxn>
                  <a:cxn ang="0">
                    <a:pos x="2728" y="277"/>
                  </a:cxn>
                  <a:cxn ang="0">
                    <a:pos x="2563" y="461"/>
                  </a:cxn>
                  <a:cxn ang="0">
                    <a:pos x="2235" y="62"/>
                  </a:cxn>
                  <a:cxn ang="0">
                    <a:pos x="2237" y="411"/>
                  </a:cxn>
                  <a:cxn ang="0">
                    <a:pos x="1726" y="472"/>
                  </a:cxn>
                  <a:cxn ang="0">
                    <a:pos x="1382" y="472"/>
                  </a:cxn>
                  <a:cxn ang="0">
                    <a:pos x="1270" y="44"/>
                  </a:cxn>
                  <a:cxn ang="0">
                    <a:pos x="1308" y="212"/>
                  </a:cxn>
                  <a:cxn ang="0">
                    <a:pos x="1160" y="310"/>
                  </a:cxn>
                  <a:cxn ang="0">
                    <a:pos x="721" y="2"/>
                  </a:cxn>
                  <a:cxn ang="0">
                    <a:pos x="895" y="121"/>
                  </a:cxn>
                  <a:cxn ang="0">
                    <a:pos x="839" y="273"/>
                  </a:cxn>
                  <a:cxn ang="0">
                    <a:pos x="608" y="472"/>
                  </a:cxn>
                  <a:cxn ang="0">
                    <a:pos x="483" y="472"/>
                  </a:cxn>
                  <a:cxn ang="0">
                    <a:pos x="0" y="472"/>
                  </a:cxn>
                </a:cxnLst>
                <a:rect l="0" t="0" r="r" b="b"/>
                <a:pathLst>
                  <a:path w="2733" h="932">
                    <a:moveTo>
                      <a:pt x="2015" y="639"/>
                    </a:moveTo>
                    <a:lnTo>
                      <a:pt x="1948" y="790"/>
                    </a:lnTo>
                    <a:lnTo>
                      <a:pt x="2083" y="790"/>
                    </a:lnTo>
                    <a:lnTo>
                      <a:pt x="2015" y="639"/>
                    </a:lnTo>
                    <a:close/>
                    <a:moveTo>
                      <a:pt x="593" y="639"/>
                    </a:moveTo>
                    <a:lnTo>
                      <a:pt x="526" y="790"/>
                    </a:lnTo>
                    <a:lnTo>
                      <a:pt x="660" y="790"/>
                    </a:lnTo>
                    <a:lnTo>
                      <a:pt x="593" y="639"/>
                    </a:lnTo>
                    <a:close/>
                    <a:moveTo>
                      <a:pt x="1432" y="622"/>
                    </a:moveTo>
                    <a:lnTo>
                      <a:pt x="1432" y="747"/>
                    </a:lnTo>
                    <a:lnTo>
                      <a:pt x="1531" y="747"/>
                    </a:lnTo>
                    <a:lnTo>
                      <a:pt x="1553" y="745"/>
                    </a:lnTo>
                    <a:lnTo>
                      <a:pt x="1574" y="739"/>
                    </a:lnTo>
                    <a:lnTo>
                      <a:pt x="1589" y="730"/>
                    </a:lnTo>
                    <a:lnTo>
                      <a:pt x="1601" y="717"/>
                    </a:lnTo>
                    <a:lnTo>
                      <a:pt x="1609" y="703"/>
                    </a:lnTo>
                    <a:lnTo>
                      <a:pt x="1611" y="685"/>
                    </a:lnTo>
                    <a:lnTo>
                      <a:pt x="1611" y="683"/>
                    </a:lnTo>
                    <a:lnTo>
                      <a:pt x="1609" y="665"/>
                    </a:lnTo>
                    <a:lnTo>
                      <a:pt x="1602" y="649"/>
                    </a:lnTo>
                    <a:lnTo>
                      <a:pt x="1590" y="638"/>
                    </a:lnTo>
                    <a:lnTo>
                      <a:pt x="1574" y="630"/>
                    </a:lnTo>
                    <a:lnTo>
                      <a:pt x="1554" y="623"/>
                    </a:lnTo>
                    <a:lnTo>
                      <a:pt x="1531" y="622"/>
                    </a:lnTo>
                    <a:lnTo>
                      <a:pt x="1432" y="622"/>
                    </a:lnTo>
                    <a:close/>
                    <a:moveTo>
                      <a:pt x="2245" y="574"/>
                    </a:moveTo>
                    <a:lnTo>
                      <a:pt x="2297" y="574"/>
                    </a:lnTo>
                    <a:lnTo>
                      <a:pt x="2297" y="879"/>
                    </a:lnTo>
                    <a:lnTo>
                      <a:pt x="2431" y="879"/>
                    </a:lnTo>
                    <a:lnTo>
                      <a:pt x="2431" y="927"/>
                    </a:lnTo>
                    <a:lnTo>
                      <a:pt x="2245" y="927"/>
                    </a:lnTo>
                    <a:lnTo>
                      <a:pt x="2245" y="574"/>
                    </a:lnTo>
                    <a:close/>
                    <a:moveTo>
                      <a:pt x="1734" y="574"/>
                    </a:moveTo>
                    <a:lnTo>
                      <a:pt x="1784" y="574"/>
                    </a:lnTo>
                    <a:lnTo>
                      <a:pt x="1784" y="927"/>
                    </a:lnTo>
                    <a:lnTo>
                      <a:pt x="1734" y="927"/>
                    </a:lnTo>
                    <a:lnTo>
                      <a:pt x="1734" y="574"/>
                    </a:lnTo>
                    <a:close/>
                    <a:moveTo>
                      <a:pt x="1381" y="574"/>
                    </a:moveTo>
                    <a:lnTo>
                      <a:pt x="1533" y="574"/>
                    </a:lnTo>
                    <a:lnTo>
                      <a:pt x="1564" y="577"/>
                    </a:lnTo>
                    <a:lnTo>
                      <a:pt x="1592" y="583"/>
                    </a:lnTo>
                    <a:lnTo>
                      <a:pt x="1615" y="595"/>
                    </a:lnTo>
                    <a:lnTo>
                      <a:pt x="1635" y="610"/>
                    </a:lnTo>
                    <a:lnTo>
                      <a:pt x="1646" y="625"/>
                    </a:lnTo>
                    <a:lnTo>
                      <a:pt x="1656" y="642"/>
                    </a:lnTo>
                    <a:lnTo>
                      <a:pt x="1662" y="661"/>
                    </a:lnTo>
                    <a:lnTo>
                      <a:pt x="1663" y="682"/>
                    </a:lnTo>
                    <a:lnTo>
                      <a:pt x="1661" y="707"/>
                    </a:lnTo>
                    <a:lnTo>
                      <a:pt x="1653" y="729"/>
                    </a:lnTo>
                    <a:lnTo>
                      <a:pt x="1640" y="748"/>
                    </a:lnTo>
                    <a:lnTo>
                      <a:pt x="1622" y="764"/>
                    </a:lnTo>
                    <a:lnTo>
                      <a:pt x="1601" y="777"/>
                    </a:lnTo>
                    <a:lnTo>
                      <a:pt x="1575" y="786"/>
                    </a:lnTo>
                    <a:lnTo>
                      <a:pt x="1674" y="916"/>
                    </a:lnTo>
                    <a:lnTo>
                      <a:pt x="1682" y="927"/>
                    </a:lnTo>
                    <a:lnTo>
                      <a:pt x="1618" y="927"/>
                    </a:lnTo>
                    <a:lnTo>
                      <a:pt x="1616" y="924"/>
                    </a:lnTo>
                    <a:lnTo>
                      <a:pt x="1519" y="795"/>
                    </a:lnTo>
                    <a:lnTo>
                      <a:pt x="1432" y="795"/>
                    </a:lnTo>
                    <a:lnTo>
                      <a:pt x="1432" y="927"/>
                    </a:lnTo>
                    <a:lnTo>
                      <a:pt x="1381" y="927"/>
                    </a:lnTo>
                    <a:lnTo>
                      <a:pt x="1381" y="574"/>
                    </a:lnTo>
                    <a:close/>
                    <a:moveTo>
                      <a:pt x="1054" y="574"/>
                    </a:moveTo>
                    <a:lnTo>
                      <a:pt x="1313" y="574"/>
                    </a:lnTo>
                    <a:lnTo>
                      <a:pt x="1313" y="622"/>
                    </a:lnTo>
                    <a:lnTo>
                      <a:pt x="1106" y="622"/>
                    </a:lnTo>
                    <a:lnTo>
                      <a:pt x="1106" y="725"/>
                    </a:lnTo>
                    <a:lnTo>
                      <a:pt x="1291" y="725"/>
                    </a:lnTo>
                    <a:lnTo>
                      <a:pt x="1291" y="773"/>
                    </a:lnTo>
                    <a:lnTo>
                      <a:pt x="1106" y="773"/>
                    </a:lnTo>
                    <a:lnTo>
                      <a:pt x="1106" y="879"/>
                    </a:lnTo>
                    <a:lnTo>
                      <a:pt x="1316" y="879"/>
                    </a:lnTo>
                    <a:lnTo>
                      <a:pt x="1316" y="927"/>
                    </a:lnTo>
                    <a:lnTo>
                      <a:pt x="1054" y="927"/>
                    </a:lnTo>
                    <a:lnTo>
                      <a:pt x="1054" y="574"/>
                    </a:lnTo>
                    <a:close/>
                    <a:moveTo>
                      <a:pt x="722" y="574"/>
                    </a:moveTo>
                    <a:lnTo>
                      <a:pt x="1002" y="574"/>
                    </a:lnTo>
                    <a:lnTo>
                      <a:pt x="1002" y="622"/>
                    </a:lnTo>
                    <a:lnTo>
                      <a:pt x="887" y="622"/>
                    </a:lnTo>
                    <a:lnTo>
                      <a:pt x="887" y="927"/>
                    </a:lnTo>
                    <a:lnTo>
                      <a:pt x="835" y="927"/>
                    </a:lnTo>
                    <a:lnTo>
                      <a:pt x="835" y="622"/>
                    </a:lnTo>
                    <a:lnTo>
                      <a:pt x="722" y="622"/>
                    </a:lnTo>
                    <a:lnTo>
                      <a:pt x="722" y="574"/>
                    </a:lnTo>
                    <a:close/>
                    <a:moveTo>
                      <a:pt x="26" y="574"/>
                    </a:moveTo>
                    <a:lnTo>
                      <a:pt x="74" y="574"/>
                    </a:lnTo>
                    <a:lnTo>
                      <a:pt x="76" y="577"/>
                    </a:lnTo>
                    <a:lnTo>
                      <a:pt x="195" y="754"/>
                    </a:lnTo>
                    <a:lnTo>
                      <a:pt x="313" y="577"/>
                    </a:lnTo>
                    <a:lnTo>
                      <a:pt x="315" y="574"/>
                    </a:lnTo>
                    <a:lnTo>
                      <a:pt x="364" y="574"/>
                    </a:lnTo>
                    <a:lnTo>
                      <a:pt x="364" y="927"/>
                    </a:lnTo>
                    <a:lnTo>
                      <a:pt x="312" y="927"/>
                    </a:lnTo>
                    <a:lnTo>
                      <a:pt x="312" y="666"/>
                    </a:lnTo>
                    <a:lnTo>
                      <a:pt x="200" y="830"/>
                    </a:lnTo>
                    <a:lnTo>
                      <a:pt x="199" y="834"/>
                    </a:lnTo>
                    <a:lnTo>
                      <a:pt x="190" y="834"/>
                    </a:lnTo>
                    <a:lnTo>
                      <a:pt x="188" y="830"/>
                    </a:lnTo>
                    <a:lnTo>
                      <a:pt x="76" y="666"/>
                    </a:lnTo>
                    <a:lnTo>
                      <a:pt x="76" y="927"/>
                    </a:lnTo>
                    <a:lnTo>
                      <a:pt x="26" y="927"/>
                    </a:lnTo>
                    <a:lnTo>
                      <a:pt x="26" y="574"/>
                    </a:lnTo>
                    <a:close/>
                    <a:moveTo>
                      <a:pt x="1994" y="571"/>
                    </a:moveTo>
                    <a:lnTo>
                      <a:pt x="2038" y="571"/>
                    </a:lnTo>
                    <a:lnTo>
                      <a:pt x="2040" y="575"/>
                    </a:lnTo>
                    <a:lnTo>
                      <a:pt x="2194" y="918"/>
                    </a:lnTo>
                    <a:lnTo>
                      <a:pt x="2200" y="927"/>
                    </a:lnTo>
                    <a:lnTo>
                      <a:pt x="2144" y="927"/>
                    </a:lnTo>
                    <a:lnTo>
                      <a:pt x="2141" y="923"/>
                    </a:lnTo>
                    <a:lnTo>
                      <a:pt x="2103" y="837"/>
                    </a:lnTo>
                    <a:lnTo>
                      <a:pt x="1926" y="837"/>
                    </a:lnTo>
                    <a:lnTo>
                      <a:pt x="1889" y="923"/>
                    </a:lnTo>
                    <a:lnTo>
                      <a:pt x="1886" y="927"/>
                    </a:lnTo>
                    <a:lnTo>
                      <a:pt x="1833" y="927"/>
                    </a:lnTo>
                    <a:lnTo>
                      <a:pt x="1836" y="918"/>
                    </a:lnTo>
                    <a:lnTo>
                      <a:pt x="1991" y="575"/>
                    </a:lnTo>
                    <a:lnTo>
                      <a:pt x="1994" y="571"/>
                    </a:lnTo>
                    <a:close/>
                    <a:moveTo>
                      <a:pt x="571" y="571"/>
                    </a:moveTo>
                    <a:lnTo>
                      <a:pt x="615" y="571"/>
                    </a:lnTo>
                    <a:lnTo>
                      <a:pt x="618" y="575"/>
                    </a:lnTo>
                    <a:lnTo>
                      <a:pt x="773" y="918"/>
                    </a:lnTo>
                    <a:lnTo>
                      <a:pt x="777" y="927"/>
                    </a:lnTo>
                    <a:lnTo>
                      <a:pt x="721" y="927"/>
                    </a:lnTo>
                    <a:lnTo>
                      <a:pt x="720" y="923"/>
                    </a:lnTo>
                    <a:lnTo>
                      <a:pt x="682" y="837"/>
                    </a:lnTo>
                    <a:lnTo>
                      <a:pt x="505" y="837"/>
                    </a:lnTo>
                    <a:lnTo>
                      <a:pt x="466" y="923"/>
                    </a:lnTo>
                    <a:lnTo>
                      <a:pt x="464" y="927"/>
                    </a:lnTo>
                    <a:lnTo>
                      <a:pt x="411" y="927"/>
                    </a:lnTo>
                    <a:lnTo>
                      <a:pt x="415" y="918"/>
                    </a:lnTo>
                    <a:lnTo>
                      <a:pt x="570" y="575"/>
                    </a:lnTo>
                    <a:lnTo>
                      <a:pt x="571" y="571"/>
                    </a:lnTo>
                    <a:close/>
                    <a:moveTo>
                      <a:pt x="2598" y="569"/>
                    </a:moveTo>
                    <a:lnTo>
                      <a:pt x="2632" y="571"/>
                    </a:lnTo>
                    <a:lnTo>
                      <a:pt x="2664" y="579"/>
                    </a:lnTo>
                    <a:lnTo>
                      <a:pt x="2693" y="592"/>
                    </a:lnTo>
                    <a:lnTo>
                      <a:pt x="2722" y="612"/>
                    </a:lnTo>
                    <a:lnTo>
                      <a:pt x="2726" y="617"/>
                    </a:lnTo>
                    <a:lnTo>
                      <a:pt x="2722" y="621"/>
                    </a:lnTo>
                    <a:lnTo>
                      <a:pt x="2700" y="651"/>
                    </a:lnTo>
                    <a:lnTo>
                      <a:pt x="2696" y="656"/>
                    </a:lnTo>
                    <a:lnTo>
                      <a:pt x="2690" y="652"/>
                    </a:lnTo>
                    <a:lnTo>
                      <a:pt x="2661" y="633"/>
                    </a:lnTo>
                    <a:lnTo>
                      <a:pt x="2629" y="621"/>
                    </a:lnTo>
                    <a:lnTo>
                      <a:pt x="2597" y="617"/>
                    </a:lnTo>
                    <a:lnTo>
                      <a:pt x="2575" y="620"/>
                    </a:lnTo>
                    <a:lnTo>
                      <a:pt x="2556" y="626"/>
                    </a:lnTo>
                    <a:lnTo>
                      <a:pt x="2542" y="635"/>
                    </a:lnTo>
                    <a:lnTo>
                      <a:pt x="2533" y="649"/>
                    </a:lnTo>
                    <a:lnTo>
                      <a:pt x="2530" y="665"/>
                    </a:lnTo>
                    <a:lnTo>
                      <a:pt x="2530" y="666"/>
                    </a:lnTo>
                    <a:lnTo>
                      <a:pt x="2532" y="679"/>
                    </a:lnTo>
                    <a:lnTo>
                      <a:pt x="2537" y="690"/>
                    </a:lnTo>
                    <a:lnTo>
                      <a:pt x="2547" y="700"/>
                    </a:lnTo>
                    <a:lnTo>
                      <a:pt x="2563" y="709"/>
                    </a:lnTo>
                    <a:lnTo>
                      <a:pt x="2586" y="717"/>
                    </a:lnTo>
                    <a:lnTo>
                      <a:pt x="2618" y="725"/>
                    </a:lnTo>
                    <a:lnTo>
                      <a:pt x="2654" y="735"/>
                    </a:lnTo>
                    <a:lnTo>
                      <a:pt x="2684" y="748"/>
                    </a:lnTo>
                    <a:lnTo>
                      <a:pt x="2706" y="763"/>
                    </a:lnTo>
                    <a:lnTo>
                      <a:pt x="2722" y="781"/>
                    </a:lnTo>
                    <a:lnTo>
                      <a:pt x="2731" y="803"/>
                    </a:lnTo>
                    <a:lnTo>
                      <a:pt x="2733" y="828"/>
                    </a:lnTo>
                    <a:lnTo>
                      <a:pt x="2733" y="829"/>
                    </a:lnTo>
                    <a:lnTo>
                      <a:pt x="2731" y="854"/>
                    </a:lnTo>
                    <a:lnTo>
                      <a:pt x="2722" y="876"/>
                    </a:lnTo>
                    <a:lnTo>
                      <a:pt x="2709" y="896"/>
                    </a:lnTo>
                    <a:lnTo>
                      <a:pt x="2690" y="911"/>
                    </a:lnTo>
                    <a:lnTo>
                      <a:pt x="2667" y="923"/>
                    </a:lnTo>
                    <a:lnTo>
                      <a:pt x="2641" y="929"/>
                    </a:lnTo>
                    <a:lnTo>
                      <a:pt x="2611" y="932"/>
                    </a:lnTo>
                    <a:lnTo>
                      <a:pt x="2572" y="928"/>
                    </a:lnTo>
                    <a:lnTo>
                      <a:pt x="2536" y="918"/>
                    </a:lnTo>
                    <a:lnTo>
                      <a:pt x="2500" y="901"/>
                    </a:lnTo>
                    <a:lnTo>
                      <a:pt x="2468" y="876"/>
                    </a:lnTo>
                    <a:lnTo>
                      <a:pt x="2463" y="872"/>
                    </a:lnTo>
                    <a:lnTo>
                      <a:pt x="2467" y="867"/>
                    </a:lnTo>
                    <a:lnTo>
                      <a:pt x="2491" y="838"/>
                    </a:lnTo>
                    <a:lnTo>
                      <a:pt x="2495" y="833"/>
                    </a:lnTo>
                    <a:lnTo>
                      <a:pt x="2500" y="838"/>
                    </a:lnTo>
                    <a:lnTo>
                      <a:pt x="2528" y="859"/>
                    </a:lnTo>
                    <a:lnTo>
                      <a:pt x="2554" y="873"/>
                    </a:lnTo>
                    <a:lnTo>
                      <a:pt x="2582" y="881"/>
                    </a:lnTo>
                    <a:lnTo>
                      <a:pt x="2612" y="884"/>
                    </a:lnTo>
                    <a:lnTo>
                      <a:pt x="2636" y="881"/>
                    </a:lnTo>
                    <a:lnTo>
                      <a:pt x="2654" y="875"/>
                    </a:lnTo>
                    <a:lnTo>
                      <a:pt x="2670" y="864"/>
                    </a:lnTo>
                    <a:lnTo>
                      <a:pt x="2679" y="850"/>
                    </a:lnTo>
                    <a:lnTo>
                      <a:pt x="2681" y="833"/>
                    </a:lnTo>
                    <a:lnTo>
                      <a:pt x="2681" y="832"/>
                    </a:lnTo>
                    <a:lnTo>
                      <a:pt x="2680" y="820"/>
                    </a:lnTo>
                    <a:lnTo>
                      <a:pt x="2675" y="808"/>
                    </a:lnTo>
                    <a:lnTo>
                      <a:pt x="2666" y="799"/>
                    </a:lnTo>
                    <a:lnTo>
                      <a:pt x="2651" y="790"/>
                    </a:lnTo>
                    <a:lnTo>
                      <a:pt x="2628" y="782"/>
                    </a:lnTo>
                    <a:lnTo>
                      <a:pt x="2598" y="774"/>
                    </a:lnTo>
                    <a:lnTo>
                      <a:pt x="2572" y="768"/>
                    </a:lnTo>
                    <a:lnTo>
                      <a:pt x="2550" y="760"/>
                    </a:lnTo>
                    <a:lnTo>
                      <a:pt x="2529" y="751"/>
                    </a:lnTo>
                    <a:lnTo>
                      <a:pt x="2512" y="741"/>
                    </a:lnTo>
                    <a:lnTo>
                      <a:pt x="2498" y="726"/>
                    </a:lnTo>
                    <a:lnTo>
                      <a:pt x="2487" y="711"/>
                    </a:lnTo>
                    <a:lnTo>
                      <a:pt x="2482" y="691"/>
                    </a:lnTo>
                    <a:lnTo>
                      <a:pt x="2480" y="669"/>
                    </a:lnTo>
                    <a:lnTo>
                      <a:pt x="2482" y="646"/>
                    </a:lnTo>
                    <a:lnTo>
                      <a:pt x="2491" y="623"/>
                    </a:lnTo>
                    <a:lnTo>
                      <a:pt x="2504" y="605"/>
                    </a:lnTo>
                    <a:lnTo>
                      <a:pt x="2523" y="590"/>
                    </a:lnTo>
                    <a:lnTo>
                      <a:pt x="2545" y="578"/>
                    </a:lnTo>
                    <a:lnTo>
                      <a:pt x="2569" y="571"/>
                    </a:lnTo>
                    <a:lnTo>
                      <a:pt x="2598" y="569"/>
                    </a:lnTo>
                    <a:close/>
                    <a:moveTo>
                      <a:pt x="240" y="82"/>
                    </a:moveTo>
                    <a:lnTo>
                      <a:pt x="147" y="291"/>
                    </a:lnTo>
                    <a:lnTo>
                      <a:pt x="334" y="291"/>
                    </a:lnTo>
                    <a:lnTo>
                      <a:pt x="240" y="82"/>
                    </a:lnTo>
                    <a:close/>
                    <a:moveTo>
                      <a:pt x="2382" y="64"/>
                    </a:moveTo>
                    <a:lnTo>
                      <a:pt x="2382" y="411"/>
                    </a:lnTo>
                    <a:lnTo>
                      <a:pt x="2482" y="411"/>
                    </a:lnTo>
                    <a:lnTo>
                      <a:pt x="2521" y="407"/>
                    </a:lnTo>
                    <a:lnTo>
                      <a:pt x="2555" y="398"/>
                    </a:lnTo>
                    <a:lnTo>
                      <a:pt x="2586" y="383"/>
                    </a:lnTo>
                    <a:lnTo>
                      <a:pt x="2614" y="363"/>
                    </a:lnTo>
                    <a:lnTo>
                      <a:pt x="2635" y="337"/>
                    </a:lnTo>
                    <a:lnTo>
                      <a:pt x="2651" y="308"/>
                    </a:lnTo>
                    <a:lnTo>
                      <a:pt x="2661" y="275"/>
                    </a:lnTo>
                    <a:lnTo>
                      <a:pt x="2664" y="238"/>
                    </a:lnTo>
                    <a:lnTo>
                      <a:pt x="2664" y="237"/>
                    </a:lnTo>
                    <a:lnTo>
                      <a:pt x="2661" y="200"/>
                    </a:lnTo>
                    <a:lnTo>
                      <a:pt x="2651" y="166"/>
                    </a:lnTo>
                    <a:lnTo>
                      <a:pt x="2635" y="138"/>
                    </a:lnTo>
                    <a:lnTo>
                      <a:pt x="2614" y="112"/>
                    </a:lnTo>
                    <a:lnTo>
                      <a:pt x="2586" y="92"/>
                    </a:lnTo>
                    <a:lnTo>
                      <a:pt x="2555" y="77"/>
                    </a:lnTo>
                    <a:lnTo>
                      <a:pt x="2521" y="68"/>
                    </a:lnTo>
                    <a:lnTo>
                      <a:pt x="2482" y="64"/>
                    </a:lnTo>
                    <a:lnTo>
                      <a:pt x="2382" y="64"/>
                    </a:lnTo>
                    <a:close/>
                    <a:moveTo>
                      <a:pt x="1028" y="64"/>
                    </a:moveTo>
                    <a:lnTo>
                      <a:pt x="1028" y="251"/>
                    </a:lnTo>
                    <a:lnTo>
                      <a:pt x="1135" y="251"/>
                    </a:lnTo>
                    <a:lnTo>
                      <a:pt x="1163" y="249"/>
                    </a:lnTo>
                    <a:lnTo>
                      <a:pt x="1189" y="242"/>
                    </a:lnTo>
                    <a:lnTo>
                      <a:pt x="1212" y="233"/>
                    </a:lnTo>
                    <a:lnTo>
                      <a:pt x="1230" y="219"/>
                    </a:lnTo>
                    <a:lnTo>
                      <a:pt x="1243" y="202"/>
                    </a:lnTo>
                    <a:lnTo>
                      <a:pt x="1251" y="181"/>
                    </a:lnTo>
                    <a:lnTo>
                      <a:pt x="1253" y="157"/>
                    </a:lnTo>
                    <a:lnTo>
                      <a:pt x="1253" y="156"/>
                    </a:lnTo>
                    <a:lnTo>
                      <a:pt x="1251" y="133"/>
                    </a:lnTo>
                    <a:lnTo>
                      <a:pt x="1243" y="112"/>
                    </a:lnTo>
                    <a:lnTo>
                      <a:pt x="1231" y="95"/>
                    </a:lnTo>
                    <a:lnTo>
                      <a:pt x="1214" y="82"/>
                    </a:lnTo>
                    <a:lnTo>
                      <a:pt x="1192" y="71"/>
                    </a:lnTo>
                    <a:lnTo>
                      <a:pt x="1167" y="66"/>
                    </a:lnTo>
                    <a:lnTo>
                      <a:pt x="1137" y="64"/>
                    </a:lnTo>
                    <a:lnTo>
                      <a:pt x="1028" y="64"/>
                    </a:lnTo>
                    <a:close/>
                    <a:moveTo>
                      <a:pt x="608" y="64"/>
                    </a:moveTo>
                    <a:lnTo>
                      <a:pt x="608" y="251"/>
                    </a:lnTo>
                    <a:lnTo>
                      <a:pt x="714" y="251"/>
                    </a:lnTo>
                    <a:lnTo>
                      <a:pt x="743" y="249"/>
                    </a:lnTo>
                    <a:lnTo>
                      <a:pt x="769" y="242"/>
                    </a:lnTo>
                    <a:lnTo>
                      <a:pt x="791" y="233"/>
                    </a:lnTo>
                    <a:lnTo>
                      <a:pt x="809" y="219"/>
                    </a:lnTo>
                    <a:lnTo>
                      <a:pt x="822" y="202"/>
                    </a:lnTo>
                    <a:lnTo>
                      <a:pt x="830" y="181"/>
                    </a:lnTo>
                    <a:lnTo>
                      <a:pt x="833" y="157"/>
                    </a:lnTo>
                    <a:lnTo>
                      <a:pt x="833" y="156"/>
                    </a:lnTo>
                    <a:lnTo>
                      <a:pt x="830" y="133"/>
                    </a:lnTo>
                    <a:lnTo>
                      <a:pt x="822" y="112"/>
                    </a:lnTo>
                    <a:lnTo>
                      <a:pt x="811" y="95"/>
                    </a:lnTo>
                    <a:lnTo>
                      <a:pt x="794" y="82"/>
                    </a:lnTo>
                    <a:lnTo>
                      <a:pt x="772" y="71"/>
                    </a:lnTo>
                    <a:lnTo>
                      <a:pt x="747" y="66"/>
                    </a:lnTo>
                    <a:lnTo>
                      <a:pt x="717" y="64"/>
                    </a:lnTo>
                    <a:lnTo>
                      <a:pt x="608" y="64"/>
                    </a:lnTo>
                    <a:close/>
                    <a:moveTo>
                      <a:pt x="2317" y="2"/>
                    </a:moveTo>
                    <a:lnTo>
                      <a:pt x="2482" y="2"/>
                    </a:lnTo>
                    <a:lnTo>
                      <a:pt x="2529" y="6"/>
                    </a:lnTo>
                    <a:lnTo>
                      <a:pt x="2572" y="17"/>
                    </a:lnTo>
                    <a:lnTo>
                      <a:pt x="2611" y="34"/>
                    </a:lnTo>
                    <a:lnTo>
                      <a:pt x="2645" y="56"/>
                    </a:lnTo>
                    <a:lnTo>
                      <a:pt x="2675" y="83"/>
                    </a:lnTo>
                    <a:lnTo>
                      <a:pt x="2698" y="116"/>
                    </a:lnTo>
                    <a:lnTo>
                      <a:pt x="2717" y="152"/>
                    </a:lnTo>
                    <a:lnTo>
                      <a:pt x="2727" y="193"/>
                    </a:lnTo>
                    <a:lnTo>
                      <a:pt x="2731" y="235"/>
                    </a:lnTo>
                    <a:lnTo>
                      <a:pt x="2731" y="237"/>
                    </a:lnTo>
                    <a:lnTo>
                      <a:pt x="2728" y="277"/>
                    </a:lnTo>
                    <a:lnTo>
                      <a:pt x="2719" y="314"/>
                    </a:lnTo>
                    <a:lnTo>
                      <a:pt x="2705" y="347"/>
                    </a:lnTo>
                    <a:lnTo>
                      <a:pt x="2685" y="379"/>
                    </a:lnTo>
                    <a:lnTo>
                      <a:pt x="2661" y="406"/>
                    </a:lnTo>
                    <a:lnTo>
                      <a:pt x="2632" y="429"/>
                    </a:lnTo>
                    <a:lnTo>
                      <a:pt x="2599" y="448"/>
                    </a:lnTo>
                    <a:lnTo>
                      <a:pt x="2563" y="461"/>
                    </a:lnTo>
                    <a:lnTo>
                      <a:pt x="2524" y="470"/>
                    </a:lnTo>
                    <a:lnTo>
                      <a:pt x="2482" y="472"/>
                    </a:lnTo>
                    <a:lnTo>
                      <a:pt x="2317" y="472"/>
                    </a:lnTo>
                    <a:lnTo>
                      <a:pt x="2317" y="2"/>
                    </a:lnTo>
                    <a:close/>
                    <a:moveTo>
                      <a:pt x="1892" y="2"/>
                    </a:moveTo>
                    <a:lnTo>
                      <a:pt x="2235" y="2"/>
                    </a:lnTo>
                    <a:lnTo>
                      <a:pt x="2235" y="62"/>
                    </a:lnTo>
                    <a:lnTo>
                      <a:pt x="1956" y="62"/>
                    </a:lnTo>
                    <a:lnTo>
                      <a:pt x="1956" y="206"/>
                    </a:lnTo>
                    <a:lnTo>
                      <a:pt x="2205" y="206"/>
                    </a:lnTo>
                    <a:lnTo>
                      <a:pt x="2205" y="265"/>
                    </a:lnTo>
                    <a:lnTo>
                      <a:pt x="1956" y="265"/>
                    </a:lnTo>
                    <a:lnTo>
                      <a:pt x="1956" y="411"/>
                    </a:lnTo>
                    <a:lnTo>
                      <a:pt x="2237" y="411"/>
                    </a:lnTo>
                    <a:lnTo>
                      <a:pt x="2237" y="472"/>
                    </a:lnTo>
                    <a:lnTo>
                      <a:pt x="1892" y="472"/>
                    </a:lnTo>
                    <a:lnTo>
                      <a:pt x="1892" y="2"/>
                    </a:lnTo>
                    <a:close/>
                    <a:moveTo>
                      <a:pt x="1726" y="2"/>
                    </a:moveTo>
                    <a:lnTo>
                      <a:pt x="1791" y="2"/>
                    </a:lnTo>
                    <a:lnTo>
                      <a:pt x="1791" y="472"/>
                    </a:lnTo>
                    <a:lnTo>
                      <a:pt x="1726" y="472"/>
                    </a:lnTo>
                    <a:lnTo>
                      <a:pt x="1726" y="2"/>
                    </a:lnTo>
                    <a:close/>
                    <a:moveTo>
                      <a:pt x="1382" y="2"/>
                    </a:moveTo>
                    <a:lnTo>
                      <a:pt x="1447" y="2"/>
                    </a:lnTo>
                    <a:lnTo>
                      <a:pt x="1447" y="411"/>
                    </a:lnTo>
                    <a:lnTo>
                      <a:pt x="1653" y="411"/>
                    </a:lnTo>
                    <a:lnTo>
                      <a:pt x="1653" y="472"/>
                    </a:lnTo>
                    <a:lnTo>
                      <a:pt x="1382" y="472"/>
                    </a:lnTo>
                    <a:lnTo>
                      <a:pt x="1382" y="2"/>
                    </a:lnTo>
                    <a:close/>
                    <a:moveTo>
                      <a:pt x="964" y="2"/>
                    </a:moveTo>
                    <a:lnTo>
                      <a:pt x="1141" y="2"/>
                    </a:lnTo>
                    <a:lnTo>
                      <a:pt x="1179" y="5"/>
                    </a:lnTo>
                    <a:lnTo>
                      <a:pt x="1214" y="13"/>
                    </a:lnTo>
                    <a:lnTo>
                      <a:pt x="1244" y="26"/>
                    </a:lnTo>
                    <a:lnTo>
                      <a:pt x="1270" y="44"/>
                    </a:lnTo>
                    <a:lnTo>
                      <a:pt x="1291" y="66"/>
                    </a:lnTo>
                    <a:lnTo>
                      <a:pt x="1305" y="91"/>
                    </a:lnTo>
                    <a:lnTo>
                      <a:pt x="1316" y="121"/>
                    </a:lnTo>
                    <a:lnTo>
                      <a:pt x="1318" y="153"/>
                    </a:lnTo>
                    <a:lnTo>
                      <a:pt x="1318" y="155"/>
                    </a:lnTo>
                    <a:lnTo>
                      <a:pt x="1316" y="186"/>
                    </a:lnTo>
                    <a:lnTo>
                      <a:pt x="1308" y="212"/>
                    </a:lnTo>
                    <a:lnTo>
                      <a:pt x="1296" y="237"/>
                    </a:lnTo>
                    <a:lnTo>
                      <a:pt x="1279" y="256"/>
                    </a:lnTo>
                    <a:lnTo>
                      <a:pt x="1260" y="273"/>
                    </a:lnTo>
                    <a:lnTo>
                      <a:pt x="1238" y="288"/>
                    </a:lnTo>
                    <a:lnTo>
                      <a:pt x="1213" y="298"/>
                    </a:lnTo>
                    <a:lnTo>
                      <a:pt x="1187" y="304"/>
                    </a:lnTo>
                    <a:lnTo>
                      <a:pt x="1160" y="310"/>
                    </a:lnTo>
                    <a:lnTo>
                      <a:pt x="1132" y="311"/>
                    </a:lnTo>
                    <a:lnTo>
                      <a:pt x="1028" y="311"/>
                    </a:lnTo>
                    <a:lnTo>
                      <a:pt x="1028" y="472"/>
                    </a:lnTo>
                    <a:lnTo>
                      <a:pt x="964" y="472"/>
                    </a:lnTo>
                    <a:lnTo>
                      <a:pt x="964" y="2"/>
                    </a:lnTo>
                    <a:close/>
                    <a:moveTo>
                      <a:pt x="544" y="2"/>
                    </a:moveTo>
                    <a:lnTo>
                      <a:pt x="721" y="2"/>
                    </a:lnTo>
                    <a:lnTo>
                      <a:pt x="759" y="5"/>
                    </a:lnTo>
                    <a:lnTo>
                      <a:pt x="794" y="13"/>
                    </a:lnTo>
                    <a:lnTo>
                      <a:pt x="824" y="26"/>
                    </a:lnTo>
                    <a:lnTo>
                      <a:pt x="850" y="44"/>
                    </a:lnTo>
                    <a:lnTo>
                      <a:pt x="871" y="66"/>
                    </a:lnTo>
                    <a:lnTo>
                      <a:pt x="885" y="91"/>
                    </a:lnTo>
                    <a:lnTo>
                      <a:pt x="895" y="121"/>
                    </a:lnTo>
                    <a:lnTo>
                      <a:pt x="898" y="153"/>
                    </a:lnTo>
                    <a:lnTo>
                      <a:pt x="898" y="155"/>
                    </a:lnTo>
                    <a:lnTo>
                      <a:pt x="895" y="186"/>
                    </a:lnTo>
                    <a:lnTo>
                      <a:pt x="887" y="212"/>
                    </a:lnTo>
                    <a:lnTo>
                      <a:pt x="876" y="237"/>
                    </a:lnTo>
                    <a:lnTo>
                      <a:pt x="859" y="256"/>
                    </a:lnTo>
                    <a:lnTo>
                      <a:pt x="839" y="273"/>
                    </a:lnTo>
                    <a:lnTo>
                      <a:pt x="817" y="288"/>
                    </a:lnTo>
                    <a:lnTo>
                      <a:pt x="792" y="298"/>
                    </a:lnTo>
                    <a:lnTo>
                      <a:pt x="766" y="304"/>
                    </a:lnTo>
                    <a:lnTo>
                      <a:pt x="739" y="310"/>
                    </a:lnTo>
                    <a:lnTo>
                      <a:pt x="712" y="311"/>
                    </a:lnTo>
                    <a:lnTo>
                      <a:pt x="608" y="311"/>
                    </a:lnTo>
                    <a:lnTo>
                      <a:pt x="608" y="472"/>
                    </a:lnTo>
                    <a:lnTo>
                      <a:pt x="544" y="472"/>
                    </a:lnTo>
                    <a:lnTo>
                      <a:pt x="544" y="2"/>
                    </a:lnTo>
                    <a:close/>
                    <a:moveTo>
                      <a:pt x="213" y="0"/>
                    </a:moveTo>
                    <a:lnTo>
                      <a:pt x="269" y="0"/>
                    </a:lnTo>
                    <a:lnTo>
                      <a:pt x="272" y="4"/>
                    </a:lnTo>
                    <a:lnTo>
                      <a:pt x="479" y="462"/>
                    </a:lnTo>
                    <a:lnTo>
                      <a:pt x="483" y="472"/>
                    </a:lnTo>
                    <a:lnTo>
                      <a:pt x="414" y="472"/>
                    </a:lnTo>
                    <a:lnTo>
                      <a:pt x="412" y="469"/>
                    </a:lnTo>
                    <a:lnTo>
                      <a:pt x="360" y="351"/>
                    </a:lnTo>
                    <a:lnTo>
                      <a:pt x="121" y="351"/>
                    </a:lnTo>
                    <a:lnTo>
                      <a:pt x="69" y="469"/>
                    </a:lnTo>
                    <a:lnTo>
                      <a:pt x="66" y="472"/>
                    </a:lnTo>
                    <a:lnTo>
                      <a:pt x="0" y="472"/>
                    </a:lnTo>
                    <a:lnTo>
                      <a:pt x="4" y="462"/>
                    </a:lnTo>
                    <a:lnTo>
                      <a:pt x="211" y="4"/>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6" name="Freeform 55"/>
              <p:cNvSpPr>
                <a:spLocks noEditPoints="1"/>
              </p:cNvSpPr>
              <p:nvPr/>
            </p:nvSpPr>
            <p:spPr bwMode="auto">
              <a:xfrm>
                <a:off x="8975539" y="6726155"/>
                <a:ext cx="29729" cy="30280"/>
              </a:xfrm>
              <a:custGeom>
                <a:avLst/>
                <a:gdLst/>
                <a:ahLst/>
                <a:cxnLst>
                  <a:cxn ang="0">
                    <a:pos x="62" y="79"/>
                  </a:cxn>
                  <a:cxn ang="0">
                    <a:pos x="96" y="78"/>
                  </a:cxn>
                  <a:cxn ang="0">
                    <a:pos x="107" y="63"/>
                  </a:cxn>
                  <a:cxn ang="0">
                    <a:pos x="104" y="56"/>
                  </a:cxn>
                  <a:cxn ang="0">
                    <a:pos x="97" y="50"/>
                  </a:cxn>
                  <a:cxn ang="0">
                    <a:pos x="62" y="49"/>
                  </a:cxn>
                  <a:cxn ang="0">
                    <a:pos x="87" y="37"/>
                  </a:cxn>
                  <a:cxn ang="0">
                    <a:pos x="112" y="47"/>
                  </a:cxn>
                  <a:cxn ang="0">
                    <a:pos x="117" y="53"/>
                  </a:cxn>
                  <a:cxn ang="0">
                    <a:pos x="117" y="75"/>
                  </a:cxn>
                  <a:cxn ang="0">
                    <a:pos x="97" y="88"/>
                  </a:cxn>
                  <a:cxn ang="0">
                    <a:pos x="108" y="122"/>
                  </a:cxn>
                  <a:cxn ang="0">
                    <a:pos x="62" y="91"/>
                  </a:cxn>
                  <a:cxn ang="0">
                    <a:pos x="49" y="122"/>
                  </a:cxn>
                  <a:cxn ang="0">
                    <a:pos x="82" y="7"/>
                  </a:cxn>
                  <a:cxn ang="0">
                    <a:pos x="43" y="18"/>
                  </a:cxn>
                  <a:cxn ang="0">
                    <a:pos x="17" y="44"/>
                  </a:cxn>
                  <a:cxn ang="0">
                    <a:pos x="6" y="82"/>
                  </a:cxn>
                  <a:cxn ang="0">
                    <a:pos x="9" y="103"/>
                  </a:cxn>
                  <a:cxn ang="0">
                    <a:pos x="28" y="135"/>
                  </a:cxn>
                  <a:cxn ang="0">
                    <a:pos x="61" y="155"/>
                  </a:cxn>
                  <a:cxn ang="0">
                    <a:pos x="103" y="155"/>
                  </a:cxn>
                  <a:cxn ang="0">
                    <a:pos x="135" y="135"/>
                  </a:cxn>
                  <a:cxn ang="0">
                    <a:pos x="153" y="101"/>
                  </a:cxn>
                  <a:cxn ang="0">
                    <a:pos x="153" y="62"/>
                  </a:cxn>
                  <a:cxn ang="0">
                    <a:pos x="135" y="30"/>
                  </a:cxn>
                  <a:cxn ang="0">
                    <a:pos x="103" y="10"/>
                  </a:cxn>
                  <a:cxn ang="0">
                    <a:pos x="82" y="0"/>
                  </a:cxn>
                  <a:cxn ang="0">
                    <a:pos x="123" y="11"/>
                  </a:cxn>
                  <a:cxn ang="0">
                    <a:pos x="152" y="41"/>
                  </a:cxn>
                  <a:cxn ang="0">
                    <a:pos x="164" y="82"/>
                  </a:cxn>
                  <a:cxn ang="0">
                    <a:pos x="152" y="123"/>
                  </a:cxn>
                  <a:cxn ang="0">
                    <a:pos x="123" y="153"/>
                  </a:cxn>
                  <a:cxn ang="0">
                    <a:pos x="82" y="165"/>
                  </a:cxn>
                  <a:cxn ang="0">
                    <a:pos x="40" y="153"/>
                  </a:cxn>
                  <a:cxn ang="0">
                    <a:pos x="10" y="123"/>
                  </a:cxn>
                  <a:cxn ang="0">
                    <a:pos x="0" y="83"/>
                  </a:cxn>
                  <a:cxn ang="0">
                    <a:pos x="2" y="61"/>
                  </a:cxn>
                  <a:cxn ang="0">
                    <a:pos x="23" y="24"/>
                  </a:cxn>
                  <a:cxn ang="0">
                    <a:pos x="60" y="2"/>
                  </a:cxn>
                </a:cxnLst>
                <a:rect l="0" t="0" r="r" b="b"/>
                <a:pathLst>
                  <a:path w="164" h="165">
                    <a:moveTo>
                      <a:pt x="62" y="49"/>
                    </a:moveTo>
                    <a:lnTo>
                      <a:pt x="62" y="79"/>
                    </a:lnTo>
                    <a:lnTo>
                      <a:pt x="86" y="79"/>
                    </a:lnTo>
                    <a:lnTo>
                      <a:pt x="96" y="78"/>
                    </a:lnTo>
                    <a:lnTo>
                      <a:pt x="104" y="73"/>
                    </a:lnTo>
                    <a:lnTo>
                      <a:pt x="107" y="63"/>
                    </a:lnTo>
                    <a:lnTo>
                      <a:pt x="107" y="60"/>
                    </a:lnTo>
                    <a:lnTo>
                      <a:pt x="104" y="56"/>
                    </a:lnTo>
                    <a:lnTo>
                      <a:pt x="101" y="53"/>
                    </a:lnTo>
                    <a:lnTo>
                      <a:pt x="97" y="50"/>
                    </a:lnTo>
                    <a:lnTo>
                      <a:pt x="92" y="49"/>
                    </a:lnTo>
                    <a:lnTo>
                      <a:pt x="62" y="49"/>
                    </a:lnTo>
                    <a:close/>
                    <a:moveTo>
                      <a:pt x="49" y="37"/>
                    </a:moveTo>
                    <a:lnTo>
                      <a:pt x="87" y="37"/>
                    </a:lnTo>
                    <a:lnTo>
                      <a:pt x="101" y="40"/>
                    </a:lnTo>
                    <a:lnTo>
                      <a:pt x="112" y="47"/>
                    </a:lnTo>
                    <a:lnTo>
                      <a:pt x="114" y="49"/>
                    </a:lnTo>
                    <a:lnTo>
                      <a:pt x="117" y="53"/>
                    </a:lnTo>
                    <a:lnTo>
                      <a:pt x="120" y="63"/>
                    </a:lnTo>
                    <a:lnTo>
                      <a:pt x="117" y="75"/>
                    </a:lnTo>
                    <a:lnTo>
                      <a:pt x="108" y="83"/>
                    </a:lnTo>
                    <a:lnTo>
                      <a:pt x="97" y="88"/>
                    </a:lnTo>
                    <a:lnTo>
                      <a:pt x="123" y="122"/>
                    </a:lnTo>
                    <a:lnTo>
                      <a:pt x="108" y="122"/>
                    </a:lnTo>
                    <a:lnTo>
                      <a:pt x="83" y="91"/>
                    </a:lnTo>
                    <a:lnTo>
                      <a:pt x="62" y="91"/>
                    </a:lnTo>
                    <a:lnTo>
                      <a:pt x="62" y="122"/>
                    </a:lnTo>
                    <a:lnTo>
                      <a:pt x="49" y="122"/>
                    </a:lnTo>
                    <a:lnTo>
                      <a:pt x="49" y="37"/>
                    </a:lnTo>
                    <a:close/>
                    <a:moveTo>
                      <a:pt x="82" y="7"/>
                    </a:moveTo>
                    <a:lnTo>
                      <a:pt x="61" y="10"/>
                    </a:lnTo>
                    <a:lnTo>
                      <a:pt x="43" y="18"/>
                    </a:lnTo>
                    <a:lnTo>
                      <a:pt x="28" y="30"/>
                    </a:lnTo>
                    <a:lnTo>
                      <a:pt x="17" y="44"/>
                    </a:lnTo>
                    <a:lnTo>
                      <a:pt x="9" y="62"/>
                    </a:lnTo>
                    <a:lnTo>
                      <a:pt x="6" y="82"/>
                    </a:lnTo>
                    <a:lnTo>
                      <a:pt x="6" y="83"/>
                    </a:lnTo>
                    <a:lnTo>
                      <a:pt x="9" y="103"/>
                    </a:lnTo>
                    <a:lnTo>
                      <a:pt x="17" y="121"/>
                    </a:lnTo>
                    <a:lnTo>
                      <a:pt x="28" y="135"/>
                    </a:lnTo>
                    <a:lnTo>
                      <a:pt x="43" y="147"/>
                    </a:lnTo>
                    <a:lnTo>
                      <a:pt x="61" y="155"/>
                    </a:lnTo>
                    <a:lnTo>
                      <a:pt x="82" y="157"/>
                    </a:lnTo>
                    <a:lnTo>
                      <a:pt x="103" y="155"/>
                    </a:lnTo>
                    <a:lnTo>
                      <a:pt x="120" y="147"/>
                    </a:lnTo>
                    <a:lnTo>
                      <a:pt x="135" y="135"/>
                    </a:lnTo>
                    <a:lnTo>
                      <a:pt x="147" y="119"/>
                    </a:lnTo>
                    <a:lnTo>
                      <a:pt x="153" y="101"/>
                    </a:lnTo>
                    <a:lnTo>
                      <a:pt x="156" y="82"/>
                    </a:lnTo>
                    <a:lnTo>
                      <a:pt x="153" y="62"/>
                    </a:lnTo>
                    <a:lnTo>
                      <a:pt x="147" y="44"/>
                    </a:lnTo>
                    <a:lnTo>
                      <a:pt x="135" y="30"/>
                    </a:lnTo>
                    <a:lnTo>
                      <a:pt x="120" y="18"/>
                    </a:lnTo>
                    <a:lnTo>
                      <a:pt x="103" y="10"/>
                    </a:lnTo>
                    <a:lnTo>
                      <a:pt x="82" y="7"/>
                    </a:lnTo>
                    <a:close/>
                    <a:moveTo>
                      <a:pt x="82" y="0"/>
                    </a:moveTo>
                    <a:lnTo>
                      <a:pt x="104" y="2"/>
                    </a:lnTo>
                    <a:lnTo>
                      <a:pt x="123" y="11"/>
                    </a:lnTo>
                    <a:lnTo>
                      <a:pt x="140" y="24"/>
                    </a:lnTo>
                    <a:lnTo>
                      <a:pt x="152" y="41"/>
                    </a:lnTo>
                    <a:lnTo>
                      <a:pt x="161" y="61"/>
                    </a:lnTo>
                    <a:lnTo>
                      <a:pt x="164" y="82"/>
                    </a:lnTo>
                    <a:lnTo>
                      <a:pt x="161" y="104"/>
                    </a:lnTo>
                    <a:lnTo>
                      <a:pt x="152" y="123"/>
                    </a:lnTo>
                    <a:lnTo>
                      <a:pt x="140" y="140"/>
                    </a:lnTo>
                    <a:lnTo>
                      <a:pt x="123" y="153"/>
                    </a:lnTo>
                    <a:lnTo>
                      <a:pt x="104" y="162"/>
                    </a:lnTo>
                    <a:lnTo>
                      <a:pt x="82" y="165"/>
                    </a:lnTo>
                    <a:lnTo>
                      <a:pt x="60" y="162"/>
                    </a:lnTo>
                    <a:lnTo>
                      <a:pt x="40" y="153"/>
                    </a:lnTo>
                    <a:lnTo>
                      <a:pt x="23" y="140"/>
                    </a:lnTo>
                    <a:lnTo>
                      <a:pt x="10" y="123"/>
                    </a:lnTo>
                    <a:lnTo>
                      <a:pt x="2" y="104"/>
                    </a:lnTo>
                    <a:lnTo>
                      <a:pt x="0" y="83"/>
                    </a:lnTo>
                    <a:lnTo>
                      <a:pt x="0" y="82"/>
                    </a:lnTo>
                    <a:lnTo>
                      <a:pt x="2" y="61"/>
                    </a:lnTo>
                    <a:lnTo>
                      <a:pt x="11" y="41"/>
                    </a:lnTo>
                    <a:lnTo>
                      <a:pt x="23" y="24"/>
                    </a:lnTo>
                    <a:lnTo>
                      <a:pt x="40" y="11"/>
                    </a:lnTo>
                    <a:lnTo>
                      <a:pt x="60" y="2"/>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sp>
          <p:nvSpPr>
            <p:cNvPr id="53" name="Slide Number Placeholder 1"/>
            <p:cNvSpPr txBox="1">
              <a:spLocks/>
            </p:cNvSpPr>
            <p:nvPr/>
          </p:nvSpPr>
          <p:spPr>
            <a:xfrm>
              <a:off x="3657811" y="6579394"/>
              <a:ext cx="1828378" cy="168275"/>
            </a:xfrm>
            <a:prstGeom prst="rect">
              <a:avLst/>
            </a:prstGeom>
          </p:spPr>
          <p:txBody>
            <a:bodyPr vert="horz" lIns="91440" tIns="45720" rIns="91440" bIns="45720"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dirty="0" smtClean="0">
                  <a:solidFill>
                    <a:srgbClr val="4D4F53"/>
                  </a:solidFill>
                </a:rPr>
                <a:t>External Use</a:t>
              </a:r>
              <a:endParaRPr dirty="0">
                <a:solidFill>
                  <a:srgbClr val="4D4F53"/>
                </a:solidFill>
              </a:endParaRPr>
            </a:p>
          </p:txBody>
        </p:sp>
      </p:grpSp>
      <p:sp>
        <p:nvSpPr>
          <p:cNvPr id="2" name="Title Placeholder 1"/>
          <p:cNvSpPr>
            <a:spLocks noGrp="1"/>
          </p:cNvSpPr>
          <p:nvPr>
            <p:ph type="title"/>
          </p:nvPr>
        </p:nvSpPr>
        <p:spPr>
          <a:xfrm>
            <a:off x="346211" y="178829"/>
            <a:ext cx="11509248" cy="584775"/>
          </a:xfrm>
          <a:prstGeom prst="rect">
            <a:avLst/>
          </a:prstGeom>
        </p:spPr>
        <p:txBody>
          <a:bodyPr vert="horz" lIns="121888" tIns="60944" rIns="121888" bIns="60944" rtlCol="0" anchor="t" anchorCtr="0">
            <a:noAutofit/>
          </a:bodyPr>
          <a:lstStyle/>
          <a:p>
            <a:r>
              <a:rPr/>
              <a:t>Click to edit Master title style</a:t>
            </a:r>
          </a:p>
        </p:txBody>
      </p:sp>
      <p:sp>
        <p:nvSpPr>
          <p:cNvPr id="3" name="Text Placeholder 2"/>
          <p:cNvSpPr>
            <a:spLocks noGrp="1"/>
          </p:cNvSpPr>
          <p:nvPr>
            <p:ph type="body" idx="1"/>
          </p:nvPr>
        </p:nvSpPr>
        <p:spPr>
          <a:xfrm>
            <a:off x="346211" y="886121"/>
            <a:ext cx="11509248" cy="5240043"/>
          </a:xfrm>
          <a:prstGeom prst="rect">
            <a:avLst/>
          </a:prstGeom>
        </p:spPr>
        <p:txBody>
          <a:bodyPr vert="horz" lIns="121888" tIns="60944" rIns="121888" bIns="60944" rtlCol="0">
            <a:no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3896413" y="6576221"/>
            <a:ext cx="976155" cy="168275"/>
          </a:xfrm>
          <a:prstGeom prst="rect">
            <a:avLst/>
          </a:prstGeom>
        </p:spPr>
        <p:txBody>
          <a:bodyPr vert="horz" lIns="121888" tIns="60944" rIns="121888" bIns="60944" rtlCol="0" anchor="ctr"/>
          <a:lstStyle>
            <a:lvl1pPr algn="r">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5" name="Footer Placeholder 4"/>
          <p:cNvSpPr>
            <a:spLocks noGrp="1"/>
          </p:cNvSpPr>
          <p:nvPr>
            <p:ph type="ftr" sz="quarter" idx="3"/>
          </p:nvPr>
        </p:nvSpPr>
        <p:spPr>
          <a:xfrm>
            <a:off x="1156372" y="6576221"/>
            <a:ext cx="2740057"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6" name="Slide Number Placeholder 5"/>
          <p:cNvSpPr>
            <a:spLocks noGrp="1"/>
          </p:cNvSpPr>
          <p:nvPr>
            <p:ph type="sldNum" sz="quarter" idx="4"/>
          </p:nvPr>
        </p:nvSpPr>
        <p:spPr>
          <a:xfrm>
            <a:off x="346213" y="6576221"/>
            <a:ext cx="729635"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fld id="{E17436D7-8E2B-405E-A673-18B9D9D3D446}" type="slidenum">
              <a:rPr lang="en-US" smtClean="0">
                <a:latin typeface="Arial"/>
                <a:ea typeface="+mn-ea"/>
              </a:rPr>
              <a:pPr defTabSz="1218840" fontAlgn="auto">
                <a:spcBef>
                  <a:spcPts val="0"/>
                </a:spcBef>
                <a:spcAft>
                  <a:spcPts val="0"/>
                </a:spcAft>
              </a:pPr>
              <a:t>‹#›</a:t>
            </a:fld>
            <a:endParaRPr lang="en-US">
              <a:latin typeface="Arial"/>
              <a:ea typeface="+mn-ea"/>
            </a:endParaRPr>
          </a:p>
        </p:txBody>
      </p:sp>
      <p:grpSp>
        <p:nvGrpSpPr>
          <p:cNvPr id="17" name="Group 16"/>
          <p:cNvGrpSpPr/>
          <p:nvPr/>
        </p:nvGrpSpPr>
        <p:grpSpPr>
          <a:xfrm>
            <a:off x="-961813" y="37763"/>
            <a:ext cx="792480" cy="5816900"/>
            <a:chOff x="-721360" y="37760"/>
            <a:chExt cx="594360" cy="5816900"/>
          </a:xfrm>
        </p:grpSpPr>
        <p:sp>
          <p:nvSpPr>
            <p:cNvPr id="24"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26"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27"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28"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29"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2"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3"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44"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45"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46"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2930028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1218840" rtl="0" eaLnBrk="1" latinLnBrk="0" hangingPunct="1">
        <a:spcBef>
          <a:spcPct val="0"/>
        </a:spcBef>
        <a:buNone/>
        <a:defRPr sz="4300" b="1" kern="1200">
          <a:solidFill>
            <a:schemeClr val="accent1"/>
          </a:solidFill>
          <a:latin typeface="+mj-lt"/>
          <a:ea typeface="+mj-ea"/>
          <a:cs typeface="+mj-cs"/>
        </a:defRPr>
      </a:lvl1pPr>
    </p:titleStyle>
    <p:bodyStyle>
      <a:lvl1pPr marL="304704" indent="-304704" algn="l" defTabSz="1218840" rtl="0" eaLnBrk="1" latinLnBrk="0" hangingPunct="1">
        <a:spcBef>
          <a:spcPts val="800"/>
        </a:spcBef>
        <a:spcAft>
          <a:spcPts val="0"/>
        </a:spcAft>
        <a:buClr>
          <a:schemeClr val="accent1"/>
        </a:buClr>
        <a:buFont typeface="Wingdings" pitchFamily="2" charset="2"/>
        <a:buChar char="§"/>
        <a:defRPr sz="2900" kern="1200">
          <a:solidFill>
            <a:schemeClr val="tx1"/>
          </a:solidFill>
          <a:latin typeface="+mn-lt"/>
          <a:ea typeface="+mn-ea"/>
          <a:cs typeface="+mn-cs"/>
        </a:defRPr>
      </a:lvl1pPr>
      <a:lvl2pPr marL="609411" indent="-304704" algn="l" defTabSz="1218840" rtl="0" eaLnBrk="1" latinLnBrk="0" hangingPunct="1">
        <a:spcBef>
          <a:spcPts val="800"/>
        </a:spcBef>
        <a:spcAft>
          <a:spcPts val="0"/>
        </a:spcAft>
        <a:buClr>
          <a:srgbClr val="8B8D8E"/>
        </a:buClr>
        <a:buSzPct val="65000"/>
        <a:buFont typeface="Arial" pitchFamily="34" charset="0"/>
        <a:buChar char="►"/>
        <a:defRPr sz="2400" kern="1200">
          <a:solidFill>
            <a:schemeClr val="tx1"/>
          </a:solidFill>
          <a:latin typeface="+mn-lt"/>
          <a:ea typeface="+mn-ea"/>
          <a:cs typeface="+mn-cs"/>
        </a:defRPr>
      </a:lvl2pPr>
      <a:lvl3pPr marL="914128" indent="-304704" algn="l" defTabSz="1218840" rtl="0" eaLnBrk="1" latinLnBrk="0" hangingPunct="1">
        <a:spcBef>
          <a:spcPts val="800"/>
        </a:spcBef>
        <a:spcAft>
          <a:spcPts val="0"/>
        </a:spcAft>
        <a:buClr>
          <a:srgbClr val="8B8D8E"/>
        </a:buClr>
        <a:buFont typeface="Arial" pitchFamily="34" charset="0"/>
        <a:buChar char="−"/>
        <a:defRPr sz="2100" kern="1200">
          <a:solidFill>
            <a:schemeClr val="tx1"/>
          </a:solidFill>
          <a:latin typeface="+mn-lt"/>
          <a:ea typeface="+mn-ea"/>
          <a:cs typeface="+mn-cs"/>
        </a:defRPr>
      </a:lvl3pPr>
      <a:lvl4pPr marL="1218840"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4pPr>
      <a:lvl5pPr marL="1523545"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5pPr>
      <a:lvl6pPr marL="1828256"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6pPr>
      <a:lvl7pPr marL="2132960"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7pPr>
      <a:lvl8pPr marL="2437678"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8pPr>
      <a:lvl9pPr marL="2742382"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9pPr>
    </p:bodyStyle>
    <p:otherStyle>
      <a:defPPr>
        <a:defRPr/>
      </a:defPPr>
      <a:lvl1pPr marL="0" algn="l" defTabSz="1218840" rtl="0" eaLnBrk="1" latinLnBrk="0" hangingPunct="1">
        <a:defRPr sz="2400" kern="1200">
          <a:solidFill>
            <a:schemeClr val="tx1"/>
          </a:solidFill>
          <a:latin typeface="+mn-lt"/>
          <a:ea typeface="+mn-ea"/>
          <a:cs typeface="+mn-cs"/>
        </a:defRPr>
      </a:lvl1pPr>
      <a:lvl2pPr marL="609411" algn="l" defTabSz="1218840" rtl="0" eaLnBrk="1" latinLnBrk="0" hangingPunct="1">
        <a:defRPr sz="2400" kern="1200">
          <a:solidFill>
            <a:schemeClr val="tx1"/>
          </a:solidFill>
          <a:latin typeface="+mn-lt"/>
          <a:ea typeface="+mn-ea"/>
          <a:cs typeface="+mn-cs"/>
        </a:defRPr>
      </a:lvl2pPr>
      <a:lvl3pPr marL="1218840" algn="l" defTabSz="1218840" rtl="0" eaLnBrk="1" latinLnBrk="0" hangingPunct="1">
        <a:defRPr sz="2400" kern="1200">
          <a:solidFill>
            <a:schemeClr val="tx1"/>
          </a:solidFill>
          <a:latin typeface="+mn-lt"/>
          <a:ea typeface="+mn-ea"/>
          <a:cs typeface="+mn-cs"/>
        </a:defRPr>
      </a:lvl3pPr>
      <a:lvl4pPr marL="1828256" algn="l" defTabSz="1218840" rtl="0" eaLnBrk="1" latinLnBrk="0" hangingPunct="1">
        <a:defRPr sz="2400" kern="1200">
          <a:solidFill>
            <a:schemeClr val="tx1"/>
          </a:solidFill>
          <a:latin typeface="+mn-lt"/>
          <a:ea typeface="+mn-ea"/>
          <a:cs typeface="+mn-cs"/>
        </a:defRPr>
      </a:lvl4pPr>
      <a:lvl5pPr marL="2437678" algn="l" defTabSz="1218840" rtl="0" eaLnBrk="1" latinLnBrk="0" hangingPunct="1">
        <a:defRPr sz="2400" kern="1200">
          <a:solidFill>
            <a:schemeClr val="tx1"/>
          </a:solidFill>
          <a:latin typeface="+mn-lt"/>
          <a:ea typeface="+mn-ea"/>
          <a:cs typeface="+mn-cs"/>
        </a:defRPr>
      </a:lvl5pPr>
      <a:lvl6pPr marL="3047088" algn="l" defTabSz="1218840" rtl="0" eaLnBrk="1" latinLnBrk="0" hangingPunct="1">
        <a:defRPr sz="2400" kern="1200">
          <a:solidFill>
            <a:schemeClr val="tx1"/>
          </a:solidFill>
          <a:latin typeface="+mn-lt"/>
          <a:ea typeface="+mn-ea"/>
          <a:cs typeface="+mn-cs"/>
        </a:defRPr>
      </a:lvl6pPr>
      <a:lvl7pPr marL="3656499" algn="l" defTabSz="1218840" rtl="0" eaLnBrk="1" latinLnBrk="0" hangingPunct="1">
        <a:defRPr sz="2400" kern="1200">
          <a:solidFill>
            <a:schemeClr val="tx1"/>
          </a:solidFill>
          <a:latin typeface="+mn-lt"/>
          <a:ea typeface="+mn-ea"/>
          <a:cs typeface="+mn-cs"/>
        </a:defRPr>
      </a:lvl7pPr>
      <a:lvl8pPr marL="4265920" algn="l" defTabSz="1218840" rtl="0" eaLnBrk="1" latinLnBrk="0" hangingPunct="1">
        <a:defRPr sz="2400" kern="1200">
          <a:solidFill>
            <a:schemeClr val="tx1"/>
          </a:solidFill>
          <a:latin typeface="+mn-lt"/>
          <a:ea typeface="+mn-ea"/>
          <a:cs typeface="+mn-cs"/>
        </a:defRPr>
      </a:lvl8pPr>
      <a:lvl9pPr marL="4875337" algn="l" defTabSz="12188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lumOff val="15000"/>
              </a:schemeClr>
            </a:gs>
            <a:gs pos="100000">
              <a:schemeClr val="bg1">
                <a:lumMod val="75000"/>
                <a:lumOff val="25000"/>
              </a:scheme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7" name="Rectangle 6"/>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1066800"/>
            <a:ext cx="137196" cy="5791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3" y="0"/>
            <a:ext cx="137196"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Placeholder 1"/>
          <p:cNvSpPr>
            <a:spLocks noGrp="1"/>
          </p:cNvSpPr>
          <p:nvPr>
            <p:ph type="title"/>
          </p:nvPr>
        </p:nvSpPr>
        <p:spPr>
          <a:xfrm>
            <a:off x="914401" y="228600"/>
            <a:ext cx="10363200" cy="83820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914401" y="1447800"/>
            <a:ext cx="10363200" cy="4724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1" y="6530196"/>
            <a:ext cx="1361440"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fld id="{4DF4DA30-52E4-418F-A888-3AE81004ACE5}" type="datetime1">
              <a:rPr lang="en-US" smtClean="0">
                <a:solidFill>
                  <a:srgbClr val="807F83"/>
                </a:solidFill>
                <a:latin typeface="Arial"/>
                <a:ea typeface="+mn-ea"/>
              </a:rPr>
              <a:pPr fontAlgn="auto">
                <a:spcBef>
                  <a:spcPts val="0"/>
                </a:spcBef>
                <a:spcAft>
                  <a:spcPts val="0"/>
                </a:spcAft>
              </a:pPr>
              <a:t>12/22/2016</a:t>
            </a:fld>
            <a:endParaRPr lang="en-US">
              <a:solidFill>
                <a:srgbClr val="807F83"/>
              </a:solidFill>
              <a:latin typeface="Arial"/>
              <a:ea typeface="+mn-ea"/>
            </a:endParaRPr>
          </a:p>
        </p:txBody>
      </p:sp>
      <p:sp>
        <p:nvSpPr>
          <p:cNvPr id="5" name="Footer Placeholder 4"/>
          <p:cNvSpPr>
            <a:spLocks noGrp="1"/>
          </p:cNvSpPr>
          <p:nvPr>
            <p:ph type="ftr" sz="quarter" idx="3"/>
          </p:nvPr>
        </p:nvSpPr>
        <p:spPr>
          <a:xfrm>
            <a:off x="7620014" y="6530196"/>
            <a:ext cx="3657601"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r>
              <a:rPr lang="en-US" smtClean="0">
                <a:solidFill>
                  <a:srgbClr val="807F83"/>
                </a:solidFill>
                <a:latin typeface="Arial"/>
                <a:ea typeface="+mn-ea"/>
              </a:rPr>
              <a:t>GLOBALFOUNDRIES Confidential</a:t>
            </a:r>
            <a:endParaRPr lang="en-US">
              <a:solidFill>
                <a:srgbClr val="807F83"/>
              </a:solidFill>
              <a:latin typeface="Arial"/>
              <a:ea typeface="+mn-ea"/>
            </a:endParaRPr>
          </a:p>
        </p:txBody>
      </p:sp>
      <p:sp>
        <p:nvSpPr>
          <p:cNvPr id="6" name="Slide Number Placeholder 5"/>
          <p:cNvSpPr>
            <a:spLocks noGrp="1"/>
          </p:cNvSpPr>
          <p:nvPr>
            <p:ph type="sldNum" sz="quarter" idx="4"/>
          </p:nvPr>
        </p:nvSpPr>
        <p:spPr>
          <a:xfrm>
            <a:off x="11480800" y="6530196"/>
            <a:ext cx="406400" cy="182880"/>
          </a:xfrm>
          <a:prstGeom prst="rect">
            <a:avLst/>
          </a:prstGeom>
        </p:spPr>
        <p:txBody>
          <a:bodyPr vert="horz" lIns="0" tIns="0" rIns="0" bIns="0" rtlCol="0" anchor="b" anchorCtr="0"/>
          <a:lstStyle>
            <a:lvl1pPr algn="l">
              <a:defRPr sz="900">
                <a:solidFill>
                  <a:schemeClr val="bg2"/>
                </a:solidFill>
              </a:defRPr>
            </a:lvl1pPr>
          </a:lstStyle>
          <a:p>
            <a:pPr fontAlgn="auto">
              <a:spcBef>
                <a:spcPts val="0"/>
              </a:spcBef>
              <a:spcAft>
                <a:spcPts val="0"/>
              </a:spcAft>
            </a:pPr>
            <a:fld id="{F3317C9D-F56E-40E1-B31A-59331C193E68}" type="slidenum">
              <a:rPr lang="en-US" smtClean="0">
                <a:solidFill>
                  <a:srgbClr val="807F83"/>
                </a:solidFill>
                <a:latin typeface="Arial"/>
                <a:ea typeface="+mn-ea"/>
              </a:rPr>
              <a:pPr fontAlgn="auto">
                <a:spcBef>
                  <a:spcPts val="0"/>
                </a:spcBef>
                <a:spcAft>
                  <a:spcPts val="0"/>
                </a:spcAft>
              </a:pPr>
              <a:t>‹#›</a:t>
            </a:fld>
            <a:endParaRPr lang="en-US">
              <a:solidFill>
                <a:srgbClr val="807F83"/>
              </a:solidFill>
              <a:latin typeface="Arial"/>
              <a:ea typeface="+mn-ea"/>
            </a:endParaRPr>
          </a:p>
        </p:txBody>
      </p:sp>
    </p:spTree>
    <p:extLst>
      <p:ext uri="{BB962C8B-B14F-4D97-AF65-F5344CB8AC3E}">
        <p14:creationId xmlns:p14="http://schemas.microsoft.com/office/powerpoint/2010/main" val="10141756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Lst>
  <p:hf hdr="0" dt="0"/>
  <p:txStyles>
    <p:titleStyle>
      <a:lvl1pPr algn="l" defTabSz="91415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541" indent="-228541" algn="l" defTabSz="914150" rtl="0" eaLnBrk="1" latinLnBrk="0" hangingPunct="1">
        <a:lnSpc>
          <a:spcPct val="90000"/>
        </a:lnSpc>
        <a:spcBef>
          <a:spcPts val="1200"/>
        </a:spcBef>
        <a:spcAft>
          <a:spcPts val="0"/>
        </a:spcAft>
        <a:buClr>
          <a:schemeClr val="tx2">
            <a:lumMod val="50000"/>
          </a:schemeClr>
        </a:buClr>
        <a:buSzPct val="90000"/>
        <a:buFont typeface="Arial" pitchFamily="34" charset="0"/>
        <a:buChar char="•"/>
        <a:defRPr sz="2000" kern="1200">
          <a:solidFill>
            <a:schemeClr val="tx1"/>
          </a:solidFill>
          <a:latin typeface="+mn-lt"/>
          <a:ea typeface="+mn-ea"/>
          <a:cs typeface="+mn-cs"/>
        </a:defRPr>
      </a:lvl1pPr>
      <a:lvl2pPr marL="502786" indent="-228541" algn="l" defTabSz="914150" rtl="0" eaLnBrk="1" latinLnBrk="0" hangingPunct="1">
        <a:lnSpc>
          <a:spcPct val="90000"/>
        </a:lnSpc>
        <a:spcBef>
          <a:spcPts val="800"/>
        </a:spcBef>
        <a:spcAft>
          <a:spcPts val="0"/>
        </a:spcAft>
        <a:buClr>
          <a:schemeClr val="tx2">
            <a:lumMod val="50000"/>
          </a:schemeClr>
        </a:buClr>
        <a:buSzPct val="90000"/>
        <a:buFont typeface="Arial" pitchFamily="34" charset="0"/>
        <a:buChar char="–"/>
        <a:defRPr sz="1900" kern="1200">
          <a:solidFill>
            <a:schemeClr val="tx1"/>
          </a:solidFill>
          <a:latin typeface="+mn-lt"/>
          <a:ea typeface="+mn-ea"/>
          <a:cs typeface="+mn-cs"/>
        </a:defRPr>
      </a:lvl2pPr>
      <a:lvl3pPr marL="731322"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600" kern="1200">
          <a:solidFill>
            <a:schemeClr val="tx1"/>
          </a:solidFill>
          <a:latin typeface="+mn-lt"/>
          <a:ea typeface="+mn-ea"/>
          <a:cs typeface="+mn-cs"/>
        </a:defRPr>
      </a:lvl3pPr>
      <a:lvl4pPr marL="95985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4pPr>
      <a:lvl5pPr marL="118839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5pPr>
      <a:lvl6pPr marL="141692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6pPr>
      <a:lvl7pPr marL="1645478"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7pPr>
      <a:lvl8pPr marL="187400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8pPr>
      <a:lvl9pPr marL="210254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449" y="425466"/>
            <a:ext cx="8447617"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8769" tIns="54385" rIns="108769" bIns="54385" numCol="1" anchor="ctr" anchorCtr="0" compatLnSpc="1">
            <a:prstTxWarp prst="textNoShape">
              <a:avLst/>
            </a:prstTxWarp>
          </a:bodyPr>
          <a:lstStyle/>
          <a:p>
            <a:pPr lvl="0"/>
            <a:r>
              <a:rPr lang="en-US" altLang="zh-TW"/>
              <a:t>Click to add title</a:t>
            </a:r>
          </a:p>
        </p:txBody>
      </p:sp>
      <p:sp>
        <p:nvSpPr>
          <p:cNvPr id="8198" name="Rectangle 6"/>
          <p:cNvSpPr>
            <a:spLocks noGrp="1" noChangeArrowheads="1"/>
          </p:cNvSpPr>
          <p:nvPr>
            <p:ph type="sldNum" sz="quarter" idx="4"/>
          </p:nvPr>
        </p:nvSpPr>
        <p:spPr bwMode="auto">
          <a:xfrm>
            <a:off x="7152233" y="6462185"/>
            <a:ext cx="670983" cy="287867"/>
          </a:xfrm>
          <a:prstGeom prst="rect">
            <a:avLst/>
          </a:prstGeom>
          <a:noFill/>
          <a:ln w="9525">
            <a:noFill/>
            <a:miter lim="800000"/>
            <a:headEnd/>
            <a:tailEnd/>
          </a:ln>
          <a:effectLst/>
        </p:spPr>
        <p:txBody>
          <a:bodyPr vert="horz" wrap="square" lIns="108769" tIns="54385" rIns="108769" bIns="54385" numCol="1" anchor="t" anchorCtr="0" compatLnSpc="1">
            <a:prstTxWarp prst="textNoShape">
              <a:avLst/>
            </a:prstTxWarp>
          </a:bodyPr>
          <a:lstStyle>
            <a:lvl1pPr algn="l">
              <a:defRPr sz="1500" smtClean="0">
                <a:solidFill>
                  <a:srgbClr val="606060"/>
                </a:solidFill>
                <a:latin typeface="Trebuchet MS" charset="0"/>
              </a:defRPr>
            </a:lvl1pPr>
          </a:lstStyle>
          <a:p>
            <a:pPr>
              <a:defRPr/>
            </a:pPr>
            <a:fld id="{7540153E-5848-B544-B3F1-132DD9405B2B}" type="slidenum">
              <a:rPr kumimoji="1" lang="en-US" altLang="zh-TW">
                <a:ea typeface="新細明體" charset="0"/>
              </a:rPr>
              <a:pPr>
                <a:defRPr/>
              </a:pPr>
              <a:t>‹#›</a:t>
            </a:fld>
            <a:endParaRPr kumimoji="1" lang="en-US" altLang="zh-TW">
              <a:ea typeface="新細明體" charset="0"/>
            </a:endParaRPr>
          </a:p>
        </p:txBody>
      </p:sp>
      <p:sp>
        <p:nvSpPr>
          <p:cNvPr id="1029" name="文字方塊 4"/>
          <p:cNvSpPr txBox="1">
            <a:spLocks noChangeArrowheads="1"/>
          </p:cNvSpPr>
          <p:nvPr/>
        </p:nvSpPr>
        <p:spPr bwMode="auto">
          <a:xfrm>
            <a:off x="3255433" y="6542620"/>
            <a:ext cx="3321051" cy="220133"/>
          </a:xfrm>
          <a:prstGeom prst="rect">
            <a:avLst/>
          </a:prstGeom>
          <a:noFill/>
          <a:ln>
            <a:noFill/>
          </a:ln>
          <a:extLst/>
        </p:spPr>
        <p:txBody>
          <a:bodyPr lIns="95390" tIns="47691" rIns="95390" bIns="47691">
            <a:spAutoFit/>
          </a:bodyPr>
          <a:lstStyle>
            <a:lvl1pPr eaLnBrk="0" hangingPunct="0">
              <a:defRPr kumimoji="1" sz="1300">
                <a:solidFill>
                  <a:schemeClr val="tx1"/>
                </a:solidFill>
                <a:latin typeface="Arial" charset="0"/>
                <a:ea typeface="新細明體" charset="0"/>
                <a:cs typeface="新細明體" charset="0"/>
              </a:defRPr>
            </a:lvl1pPr>
            <a:lvl2pPr marL="742950" indent="-285750" eaLnBrk="0" hangingPunct="0">
              <a:defRPr kumimoji="1" sz="1300">
                <a:solidFill>
                  <a:schemeClr val="tx1"/>
                </a:solidFill>
                <a:latin typeface="Arial" charset="0"/>
                <a:ea typeface="新細明體" charset="0"/>
              </a:defRPr>
            </a:lvl2pPr>
            <a:lvl3pPr marL="1143000" indent="-228600" eaLnBrk="0" hangingPunct="0">
              <a:defRPr kumimoji="1" sz="1300">
                <a:solidFill>
                  <a:schemeClr val="tx1"/>
                </a:solidFill>
                <a:latin typeface="Arial" charset="0"/>
                <a:ea typeface="新細明體" charset="0"/>
              </a:defRPr>
            </a:lvl3pPr>
            <a:lvl4pPr marL="1600200" indent="-228600" eaLnBrk="0" hangingPunct="0">
              <a:defRPr kumimoji="1" sz="1300">
                <a:solidFill>
                  <a:schemeClr val="tx1"/>
                </a:solidFill>
                <a:latin typeface="Arial" charset="0"/>
                <a:ea typeface="新細明體" charset="0"/>
              </a:defRPr>
            </a:lvl4pPr>
            <a:lvl5pPr marL="2057400" indent="-228600" eaLnBrk="0" hangingPunct="0">
              <a:defRPr kumimoji="1" sz="1300">
                <a:solidFill>
                  <a:schemeClr val="tx1"/>
                </a:solidFill>
                <a:latin typeface="Arial" charset="0"/>
                <a:ea typeface="新細明體" charset="0"/>
              </a:defRPr>
            </a:lvl5pPr>
            <a:lvl6pPr marL="2514600" indent="-228600" algn="ctr" eaLnBrk="0" fontAlgn="base" hangingPunct="0">
              <a:spcBef>
                <a:spcPct val="0"/>
              </a:spcBef>
              <a:spcAft>
                <a:spcPct val="0"/>
              </a:spcAft>
              <a:defRPr kumimoji="1" sz="1300">
                <a:solidFill>
                  <a:schemeClr val="tx1"/>
                </a:solidFill>
                <a:latin typeface="Arial" charset="0"/>
                <a:ea typeface="新細明體" charset="0"/>
              </a:defRPr>
            </a:lvl6pPr>
            <a:lvl7pPr marL="2971800" indent="-228600" algn="ctr" eaLnBrk="0" fontAlgn="base" hangingPunct="0">
              <a:spcBef>
                <a:spcPct val="0"/>
              </a:spcBef>
              <a:spcAft>
                <a:spcPct val="0"/>
              </a:spcAft>
              <a:defRPr kumimoji="1" sz="1300">
                <a:solidFill>
                  <a:schemeClr val="tx1"/>
                </a:solidFill>
                <a:latin typeface="Arial" charset="0"/>
                <a:ea typeface="新細明體" charset="0"/>
              </a:defRPr>
            </a:lvl7pPr>
            <a:lvl8pPr marL="3429000" indent="-228600" algn="ctr" eaLnBrk="0" fontAlgn="base" hangingPunct="0">
              <a:spcBef>
                <a:spcPct val="0"/>
              </a:spcBef>
              <a:spcAft>
                <a:spcPct val="0"/>
              </a:spcAft>
              <a:defRPr kumimoji="1" sz="1300">
                <a:solidFill>
                  <a:schemeClr val="tx1"/>
                </a:solidFill>
                <a:latin typeface="Arial" charset="0"/>
                <a:ea typeface="新細明體" charset="0"/>
              </a:defRPr>
            </a:lvl8pPr>
            <a:lvl9pPr marL="3886200" indent="-228600" algn="ctr" eaLnBrk="0" fontAlgn="base" hangingPunct="0">
              <a:spcBef>
                <a:spcPct val="0"/>
              </a:spcBef>
              <a:spcAft>
                <a:spcPct val="0"/>
              </a:spcAft>
              <a:defRPr kumimoji="1" sz="1300">
                <a:solidFill>
                  <a:schemeClr val="tx1"/>
                </a:solidFill>
                <a:latin typeface="Arial" charset="0"/>
                <a:ea typeface="新細明體" charset="0"/>
              </a:defRPr>
            </a:lvl9pPr>
          </a:lstStyle>
          <a:p>
            <a:pPr algn="l" eaLnBrk="1" hangingPunct="1">
              <a:defRPr/>
            </a:pPr>
            <a:r>
              <a:rPr lang="en-US" altLang="zh-TW" sz="800" smtClean="0">
                <a:solidFill>
                  <a:srgbClr val="000000"/>
                </a:solidFill>
              </a:rPr>
              <a:t>© 2014 ASE Group. All rights reserved.</a:t>
            </a:r>
            <a:endParaRPr lang="zh-TW" altLang="en-US" sz="800" smtClean="0">
              <a:solidFill>
                <a:srgbClr val="000000"/>
              </a:solidFill>
            </a:endParaRPr>
          </a:p>
        </p:txBody>
      </p:sp>
      <p:sp>
        <p:nvSpPr>
          <p:cNvPr id="2" name="Rectangle 14"/>
          <p:cNvSpPr>
            <a:spLocks noGrp="1" noChangeArrowheads="1"/>
          </p:cNvSpPr>
          <p:nvPr>
            <p:ph type="body" idx="1"/>
          </p:nvPr>
        </p:nvSpPr>
        <p:spPr bwMode="auto">
          <a:xfrm>
            <a:off x="922868" y="1208633"/>
            <a:ext cx="10974917" cy="510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3865" tIns="51933" rIns="103865" bIns="51933" numCol="1" anchor="t" anchorCtr="0" compatLnSpc="1">
            <a:prstTxWarp prst="textNoShape">
              <a:avLst/>
            </a:prstTxWarp>
          </a:bodyPr>
          <a:lstStyle/>
          <a:p>
            <a:pPr lvl="0"/>
            <a:r>
              <a:rPr lang="en-US" altLang="zh-TW"/>
              <a:t>Click to add text</a:t>
            </a:r>
          </a:p>
          <a:p>
            <a:pPr lvl="1"/>
            <a:r>
              <a:rPr lang="en-US" altLang="zh-TW"/>
              <a:t>Second level</a:t>
            </a:r>
          </a:p>
          <a:p>
            <a:pPr lvl="2"/>
            <a:r>
              <a:rPr lang="en-US" altLang="zh-TW"/>
              <a:t>Third level</a:t>
            </a:r>
          </a:p>
          <a:p>
            <a:pPr lvl="2"/>
            <a:r>
              <a:rPr lang="en-US" altLang="zh-TW"/>
              <a:t>Fourth level</a:t>
            </a:r>
          </a:p>
          <a:p>
            <a:pPr lvl="4"/>
            <a:endParaRPr lang="en-US" altLang="zh-TW"/>
          </a:p>
        </p:txBody>
      </p:sp>
      <p:pic>
        <p:nvPicPr>
          <p:cNvPr id="1030" name="圖片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0569" y="6273803"/>
            <a:ext cx="719667" cy="58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96600" y="285753"/>
            <a:ext cx="762000" cy="759883"/>
          </a:xfrm>
          <a:prstGeom prst="rect">
            <a:avLst/>
          </a:prstGeom>
          <a:noFill/>
          <a:ln>
            <a:noFill/>
          </a:ln>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0448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timing>
    <p:tnLst>
      <p:par>
        <p:cTn id="1" dur="indefinite" restart="never" nodeType="tmRoot"/>
      </p:par>
    </p:tnLst>
  </p:timing>
  <p:hf hdr="0" ftr="0" dt="0"/>
  <p:txStyles>
    <p:titleStyle>
      <a:lvl1pPr algn="l" defTabSz="1087631" rtl="0" eaLnBrk="1" fontAlgn="base" hangingPunct="1">
        <a:spcBef>
          <a:spcPct val="0"/>
        </a:spcBef>
        <a:spcAft>
          <a:spcPct val="0"/>
        </a:spcAft>
        <a:defRPr sz="4100" b="1">
          <a:solidFill>
            <a:schemeClr val="tx1"/>
          </a:solidFill>
          <a:latin typeface="Calibri" panose="020F0502020204030204" pitchFamily="34" charset="0"/>
          <a:ea typeface="ＭＳ Ｐゴシック" charset="0"/>
          <a:cs typeface="Calibri" pitchFamily="34" charset="0"/>
        </a:defRPr>
      </a:lvl1pPr>
      <a:lvl2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2pPr>
      <a:lvl3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3pPr>
      <a:lvl4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4pPr>
      <a:lvl5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5pPr>
      <a:lvl6pPr marL="476929"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6pPr>
      <a:lvl7pPr marL="95385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7pPr>
      <a:lvl8pPr marL="143078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8pPr>
      <a:lvl9pPr marL="1907716"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9pPr>
    </p:titleStyle>
    <p:bodyStyle>
      <a:lvl1pPr marL="376655" indent="-287771" algn="l" defTabSz="1087631" rtl="0" eaLnBrk="1" fontAlgn="base" hangingPunct="1">
        <a:lnSpc>
          <a:spcPct val="90000"/>
        </a:lnSpc>
        <a:spcBef>
          <a:spcPct val="20000"/>
        </a:spcBef>
        <a:spcAft>
          <a:spcPct val="0"/>
        </a:spcAft>
        <a:buClr>
          <a:srgbClr val="640000"/>
        </a:buClr>
        <a:buSzPct val="50000"/>
        <a:buFont typeface="Wingdings" charset="0"/>
        <a:buChar char="£"/>
        <a:tabLst>
          <a:tab pos="0" algn="r"/>
        </a:tabLst>
        <a:defRPr kumimoji="1" sz="2900" b="1">
          <a:solidFill>
            <a:srgbClr val="333333"/>
          </a:solidFill>
          <a:latin typeface="Calibri" panose="020F0502020204030204" pitchFamily="34" charset="0"/>
          <a:ea typeface="ＭＳ Ｐゴシック" charset="0"/>
          <a:cs typeface="Calibri" pitchFamily="34" charset="0"/>
        </a:defRPr>
      </a:lvl1pPr>
      <a:lvl2pPr marL="653858" indent="-275086" algn="l" defTabSz="1087631" rtl="0" eaLnBrk="1" fontAlgn="base" hangingPunct="1">
        <a:lnSpc>
          <a:spcPct val="90000"/>
        </a:lnSpc>
        <a:spcBef>
          <a:spcPct val="20000"/>
        </a:spcBef>
        <a:spcAft>
          <a:spcPct val="0"/>
        </a:spcAft>
        <a:buClr>
          <a:srgbClr val="640000"/>
        </a:buClr>
        <a:buSzPct val="50000"/>
        <a:buFont typeface="Wingdings" charset="0"/>
        <a:buChar char="l"/>
        <a:tabLst>
          <a:tab pos="0" algn="r"/>
        </a:tabLst>
        <a:defRPr kumimoji="1" sz="2700">
          <a:solidFill>
            <a:srgbClr val="333333"/>
          </a:solidFill>
          <a:latin typeface="Calibri" panose="020F0502020204030204" pitchFamily="34" charset="0"/>
          <a:ea typeface="Calibri" charset="0"/>
          <a:cs typeface="Calibri" pitchFamily="34" charset="0"/>
        </a:defRPr>
      </a:lvl2pPr>
      <a:lvl3pPr marL="842190" indent="-188334" algn="l" defTabSz="1087631" rtl="0" eaLnBrk="1" fontAlgn="base" hangingPunct="1">
        <a:lnSpc>
          <a:spcPct val="90000"/>
        </a:lnSpc>
        <a:spcBef>
          <a:spcPct val="20000"/>
        </a:spcBef>
        <a:spcAft>
          <a:spcPct val="0"/>
        </a:spcAft>
        <a:buClr>
          <a:srgbClr val="640000"/>
        </a:buClr>
        <a:buSzPct val="50000"/>
        <a:buFont typeface="Wingdings" charset="0"/>
        <a:buChar char="u"/>
        <a:tabLst>
          <a:tab pos="0" algn="r"/>
        </a:tabLst>
        <a:defRPr kumimoji="1" sz="2500">
          <a:solidFill>
            <a:srgbClr val="333333"/>
          </a:solidFill>
          <a:latin typeface="Calibri" panose="020F0502020204030204" pitchFamily="34" charset="0"/>
          <a:ea typeface="Calibri" charset="0"/>
          <a:cs typeface="Calibri" pitchFamily="34" charset="0"/>
        </a:defRPr>
      </a:lvl3pPr>
      <a:lvl4pPr marL="1307714" indent="-188334" algn="l" defTabSz="1087631" rtl="0" eaLnBrk="1" fontAlgn="base" hangingPunct="1">
        <a:lnSpc>
          <a:spcPct val="90000"/>
        </a:lnSpc>
        <a:spcBef>
          <a:spcPct val="20000"/>
        </a:spcBef>
        <a:spcAft>
          <a:spcPct val="0"/>
        </a:spcAft>
        <a:buClr>
          <a:srgbClr val="990000"/>
        </a:buClr>
        <a:buSzPct val="50000"/>
        <a:buFont typeface="微軟正黑體" charset="0"/>
        <a:buChar char="»"/>
        <a:tabLst>
          <a:tab pos="0" algn="r"/>
        </a:tabLst>
        <a:defRPr kumimoji="1" sz="2100">
          <a:solidFill>
            <a:schemeClr val="tx1"/>
          </a:solidFill>
          <a:latin typeface="Calibri" panose="020F0502020204030204" pitchFamily="34" charset="0"/>
          <a:ea typeface="Calibri" charset="0"/>
          <a:cs typeface="Calibri" charset="0"/>
        </a:defRPr>
      </a:lvl4pPr>
      <a:lvl5pPr marL="1705521" indent="732150" algn="l" defTabSz="1087631" rtl="0" eaLnBrk="1" fontAlgn="base" hangingPunct="1">
        <a:lnSpc>
          <a:spcPct val="90000"/>
        </a:lnSpc>
        <a:spcBef>
          <a:spcPct val="20000"/>
        </a:spcBef>
        <a:spcAft>
          <a:spcPct val="0"/>
        </a:spcAft>
        <a:buClr>
          <a:srgbClr val="990000"/>
        </a:buClr>
        <a:buSzPct val="70000"/>
        <a:buFont typeface="Arial" charset="0"/>
        <a:tabLst>
          <a:tab pos="0" algn="r"/>
        </a:tabLst>
        <a:defRPr kumimoji="1">
          <a:solidFill>
            <a:srgbClr val="333333"/>
          </a:solidFill>
          <a:latin typeface="Calibri" panose="020F0502020204030204" pitchFamily="34" charset="0"/>
          <a:ea typeface="Calibri" charset="0"/>
          <a:cs typeface="Calibri" charset="0"/>
        </a:defRPr>
      </a:lvl5pPr>
      <a:lvl6pPr marL="239624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6pPr>
      <a:lvl7pPr marL="287317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7pPr>
      <a:lvl8pPr marL="3350099"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8pPr>
      <a:lvl9pPr marL="3827028"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9pPr>
    </p:bodyStyle>
    <p:otherStyle>
      <a:defPPr>
        <a:defRPr lang="zh-TW"/>
      </a:defPPr>
      <a:lvl1pPr marL="0" algn="l" defTabSz="953857" rtl="0" eaLnBrk="1" latinLnBrk="0" hangingPunct="1">
        <a:defRPr sz="1900" kern="1200">
          <a:solidFill>
            <a:schemeClr val="tx1"/>
          </a:solidFill>
          <a:latin typeface="+mn-lt"/>
          <a:ea typeface="+mn-ea"/>
          <a:cs typeface="+mn-cs"/>
        </a:defRPr>
      </a:lvl1pPr>
      <a:lvl2pPr marL="476929" algn="l" defTabSz="953857" rtl="0" eaLnBrk="1" latinLnBrk="0" hangingPunct="1">
        <a:defRPr sz="1900" kern="1200">
          <a:solidFill>
            <a:schemeClr val="tx1"/>
          </a:solidFill>
          <a:latin typeface="+mn-lt"/>
          <a:ea typeface="+mn-ea"/>
          <a:cs typeface="+mn-cs"/>
        </a:defRPr>
      </a:lvl2pPr>
      <a:lvl3pPr marL="953857" algn="l" defTabSz="953857" rtl="0" eaLnBrk="1" latinLnBrk="0" hangingPunct="1">
        <a:defRPr sz="1900" kern="1200">
          <a:solidFill>
            <a:schemeClr val="tx1"/>
          </a:solidFill>
          <a:latin typeface="+mn-lt"/>
          <a:ea typeface="+mn-ea"/>
          <a:cs typeface="+mn-cs"/>
        </a:defRPr>
      </a:lvl3pPr>
      <a:lvl4pPr marL="1430787" algn="l" defTabSz="953857" rtl="0" eaLnBrk="1" latinLnBrk="0" hangingPunct="1">
        <a:defRPr sz="1900" kern="1200">
          <a:solidFill>
            <a:schemeClr val="tx1"/>
          </a:solidFill>
          <a:latin typeface="+mn-lt"/>
          <a:ea typeface="+mn-ea"/>
          <a:cs typeface="+mn-cs"/>
        </a:defRPr>
      </a:lvl4pPr>
      <a:lvl5pPr marL="1907716" algn="l" defTabSz="953857" rtl="0" eaLnBrk="1" latinLnBrk="0" hangingPunct="1">
        <a:defRPr sz="1900" kern="1200">
          <a:solidFill>
            <a:schemeClr val="tx1"/>
          </a:solidFill>
          <a:latin typeface="+mn-lt"/>
          <a:ea typeface="+mn-ea"/>
          <a:cs typeface="+mn-cs"/>
        </a:defRPr>
      </a:lvl5pPr>
      <a:lvl6pPr marL="2384647" algn="l" defTabSz="953857" rtl="0" eaLnBrk="1" latinLnBrk="0" hangingPunct="1">
        <a:defRPr sz="1900" kern="1200">
          <a:solidFill>
            <a:schemeClr val="tx1"/>
          </a:solidFill>
          <a:latin typeface="+mn-lt"/>
          <a:ea typeface="+mn-ea"/>
          <a:cs typeface="+mn-cs"/>
        </a:defRPr>
      </a:lvl6pPr>
      <a:lvl7pPr marL="2861575" algn="l" defTabSz="953857" rtl="0" eaLnBrk="1" latinLnBrk="0" hangingPunct="1">
        <a:defRPr sz="1900" kern="1200">
          <a:solidFill>
            <a:schemeClr val="tx1"/>
          </a:solidFill>
          <a:latin typeface="+mn-lt"/>
          <a:ea typeface="+mn-ea"/>
          <a:cs typeface="+mn-cs"/>
        </a:defRPr>
      </a:lvl7pPr>
      <a:lvl8pPr marL="3338503" algn="l" defTabSz="953857" rtl="0" eaLnBrk="1" latinLnBrk="0" hangingPunct="1">
        <a:defRPr sz="1900" kern="1200">
          <a:solidFill>
            <a:schemeClr val="tx1"/>
          </a:solidFill>
          <a:latin typeface="+mn-lt"/>
          <a:ea typeface="+mn-ea"/>
          <a:cs typeface="+mn-cs"/>
        </a:defRPr>
      </a:lvl8pPr>
      <a:lvl9pPr marL="3815435" algn="l" defTabSz="95385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121917" tIns="60958" rIns="121917" bIns="60958" numCol="1" anchor="ctr" anchorCtr="0" compatLnSpc="1">
            <a:prstTxWarp prst="textNoShape">
              <a:avLst/>
            </a:prstTxWarp>
          </a:bodyPr>
          <a:lstStyle>
            <a:lvl1pPr>
              <a:defRPr sz="1600" smtClean="0">
                <a:solidFill>
                  <a:srgbClr val="898989"/>
                </a:solidFill>
              </a:defRPr>
            </a:lvl1pPr>
          </a:lstStyle>
          <a:p>
            <a:pPr algn="l">
              <a:defRPr/>
            </a:pPr>
            <a:fld id="{72A0CDEB-C736-4E1E-BF77-51A1315F5829}" type="datetimeFigureOut">
              <a:rPr lang="en-US" altLang="en-US">
                <a:latin typeface="Calibri" pitchFamily="34" charset="0"/>
                <a:ea typeface="+mn-ea"/>
                <a:cs typeface="Arial" charset="0"/>
              </a:rPr>
              <a:pPr algn="l">
                <a:defRPr/>
              </a:pPr>
              <a:t>12/22/2016</a:t>
            </a:fld>
            <a:endParaRPr lang="en-US" altLang="en-US">
              <a:latin typeface="Calibri" pitchFamily="34" charset="0"/>
              <a:ea typeface="+mn-ea"/>
              <a:cs typeface="Arial" charset="0"/>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wrap="square" lIns="121917" tIns="60958" rIns="121917" bIns="60958" numCol="1" anchor="ctr" anchorCtr="0" compatLnSpc="1">
            <a:prstTxWarp prst="textNoShape">
              <a:avLst/>
            </a:prstTxWarp>
          </a:bodyPr>
          <a:lstStyle>
            <a:lvl1pPr algn="ctr">
              <a:defRPr sz="1600" smtClean="0">
                <a:solidFill>
                  <a:srgbClr val="898989"/>
                </a:solidFill>
              </a:defRPr>
            </a:lvl1pPr>
          </a:lstStyle>
          <a:p>
            <a:pPr>
              <a:defRPr/>
            </a:pPr>
            <a:endParaRPr lang="en-US" altLang="en-US">
              <a:latin typeface="Calibri" pitchFamily="34" charset="0"/>
              <a:ea typeface="+mn-ea"/>
              <a:cs typeface="Arial" charset="0"/>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121917" tIns="60958" rIns="121917" bIns="60958" numCol="1" anchor="ctr" anchorCtr="0" compatLnSpc="1">
            <a:prstTxWarp prst="textNoShape">
              <a:avLst/>
            </a:prstTxWarp>
          </a:bodyPr>
          <a:lstStyle>
            <a:lvl1pPr algn="r">
              <a:defRPr sz="1600" smtClean="0">
                <a:solidFill>
                  <a:srgbClr val="898989"/>
                </a:solidFill>
              </a:defRPr>
            </a:lvl1pPr>
          </a:lstStyle>
          <a:p>
            <a:pPr>
              <a:defRPr/>
            </a:pPr>
            <a:fld id="{6758EC19-52F7-4FB8-B72F-937C51A1312E}" type="slidenum">
              <a:rPr lang="en-US" altLang="en-US">
                <a:latin typeface="Calibri" pitchFamily="34" charset="0"/>
                <a:ea typeface="+mn-ea"/>
                <a:cs typeface="Arial" charset="0"/>
              </a:rPr>
              <a:pPr>
                <a:defRPr/>
              </a:pPr>
              <a:t>‹#›</a:t>
            </a:fld>
            <a:endParaRPr lang="en-US" altLang="en-US">
              <a:latin typeface="Calibri" pitchFamily="34" charset="0"/>
              <a:ea typeface="+mn-ea"/>
              <a:cs typeface="Arial" charset="0"/>
            </a:endParaRPr>
          </a:p>
        </p:txBody>
      </p:sp>
    </p:spTree>
    <p:extLst>
      <p:ext uri="{BB962C8B-B14F-4D97-AF65-F5344CB8AC3E}">
        <p14:creationId xmlns:p14="http://schemas.microsoft.com/office/powerpoint/2010/main" val="146491537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fontAlgn="base">
        <a:spcBef>
          <a:spcPct val="0"/>
        </a:spcBef>
        <a:spcAft>
          <a:spcPct val="0"/>
        </a:spcAft>
        <a:defRPr sz="5900">
          <a:solidFill>
            <a:schemeClr val="tx1"/>
          </a:solidFill>
          <a:latin typeface="Calibri" pitchFamily="34" charset="0"/>
        </a:defRPr>
      </a:lvl6pPr>
      <a:lvl7pPr marL="1219170" algn="ctr" rtl="0" fontAlgn="base">
        <a:spcBef>
          <a:spcPct val="0"/>
        </a:spcBef>
        <a:spcAft>
          <a:spcPct val="0"/>
        </a:spcAft>
        <a:defRPr sz="5900">
          <a:solidFill>
            <a:schemeClr val="tx1"/>
          </a:solidFill>
          <a:latin typeface="Calibri" pitchFamily="34" charset="0"/>
        </a:defRPr>
      </a:lvl7pPr>
      <a:lvl8pPr marL="1828754" algn="ctr" rtl="0" fontAlgn="base">
        <a:spcBef>
          <a:spcPct val="0"/>
        </a:spcBef>
        <a:spcAft>
          <a:spcPct val="0"/>
        </a:spcAft>
        <a:defRPr sz="5900">
          <a:solidFill>
            <a:schemeClr val="tx1"/>
          </a:solidFill>
          <a:latin typeface="Calibri" pitchFamily="34" charset="0"/>
        </a:defRPr>
      </a:lvl8pPr>
      <a:lvl9pPr marL="2438339" algn="ctr" rtl="0" fontAlgn="base">
        <a:spcBef>
          <a:spcPct val="0"/>
        </a:spcBef>
        <a:spcAft>
          <a:spcPct val="0"/>
        </a:spcAft>
        <a:defRPr sz="5900">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67.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vin\Pictures\NAMICS\NTC 4-30.png"/>
          <p:cNvPicPr>
            <a:picLocks noChangeAspect="1" noChangeArrowheads="1"/>
          </p:cNvPicPr>
          <p:nvPr/>
        </p:nvPicPr>
        <p:blipFill>
          <a:blip r:embed="rId2"/>
          <a:srcRect/>
          <a:stretch>
            <a:fillRect/>
          </a:stretch>
        </p:blipFill>
        <p:spPr bwMode="auto">
          <a:xfrm>
            <a:off x="-40217" y="-8467"/>
            <a:ext cx="12192001" cy="6858000"/>
          </a:xfrm>
          <a:prstGeom prst="rect">
            <a:avLst/>
          </a:prstGeom>
          <a:noFill/>
          <a:ln w="25400">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029" name="Picture 5" descr="C:\Users\Kevin\Pictures\NAMICS\pictures\pictures\Die Attach3.JPG"/>
          <p:cNvPicPr>
            <a:picLocks noChangeAspect="1" noChangeArrowheads="1"/>
          </p:cNvPicPr>
          <p:nvPr/>
        </p:nvPicPr>
        <p:blipFill>
          <a:blip r:embed="rId3"/>
          <a:srcRect/>
          <a:stretch>
            <a:fillRect/>
          </a:stretch>
        </p:blipFill>
        <p:spPr bwMode="auto">
          <a:xfrm>
            <a:off x="1016001" y="543986"/>
            <a:ext cx="2065867" cy="1162049"/>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descr="C:\Users\Kevin\Pictures\NAMICS\pictures\pictures\underfill-5.JPG"/>
          <p:cNvPicPr>
            <a:picLocks noChangeAspect="1" noChangeArrowheads="1"/>
          </p:cNvPicPr>
          <p:nvPr/>
        </p:nvPicPr>
        <p:blipFill>
          <a:blip r:embed="rId4"/>
          <a:srcRect/>
          <a:stretch>
            <a:fillRect/>
          </a:stretch>
        </p:blipFill>
        <p:spPr bwMode="auto">
          <a:xfrm>
            <a:off x="4047068" y="4751919"/>
            <a:ext cx="2065867" cy="1164167"/>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1" name="図 3"/>
          <p:cNvPicPr>
            <a:picLocks noChangeAspect="1"/>
          </p:cNvPicPr>
          <p:nvPr/>
        </p:nvPicPr>
        <p:blipFill>
          <a:blip r:embed="rId5"/>
          <a:stretch>
            <a:fillRect/>
          </a:stretch>
        </p:blipFill>
        <p:spPr>
          <a:xfrm>
            <a:off x="7010402" y="543986"/>
            <a:ext cx="1621367" cy="1162049"/>
          </a:xfrm>
          <a:prstGeom prst="rect">
            <a:avLst/>
          </a:prstGeom>
          <a:ln>
            <a:solidFill>
              <a:schemeClr val="accent3">
                <a:lumMod val="50000"/>
              </a:schemeClr>
            </a:solidFill>
          </a:ln>
        </p:spPr>
      </p:pic>
      <p:sp>
        <p:nvSpPr>
          <p:cNvPr id="4" name="TextBox 3"/>
          <p:cNvSpPr txBox="1"/>
          <p:nvPr/>
        </p:nvSpPr>
        <p:spPr>
          <a:xfrm>
            <a:off x="1016001" y="1915584"/>
            <a:ext cx="2065867" cy="370416"/>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Die Attach Adhesives</a:t>
            </a:r>
          </a:p>
        </p:txBody>
      </p:sp>
      <p:sp>
        <p:nvSpPr>
          <p:cNvPr id="13" name="TextBox 12"/>
          <p:cNvSpPr txBox="1"/>
          <p:nvPr/>
        </p:nvSpPr>
        <p:spPr>
          <a:xfrm>
            <a:off x="4047068" y="6125635"/>
            <a:ext cx="2065867" cy="368300"/>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Capillary </a:t>
            </a:r>
            <a:r>
              <a:rPr lang="en-US" b="1" dirty="0" err="1">
                <a:solidFill>
                  <a:prstClr val="black"/>
                </a:solidFill>
                <a:latin typeface="Calibri"/>
                <a:ea typeface="+mn-ea"/>
                <a:cs typeface="Arial" charset="0"/>
              </a:rPr>
              <a:t>Underfills</a:t>
            </a:r>
            <a:endParaRPr lang="en-US" b="1" dirty="0">
              <a:solidFill>
                <a:prstClr val="black"/>
              </a:solidFill>
              <a:latin typeface="Calibri"/>
              <a:ea typeface="+mn-ea"/>
              <a:cs typeface="Arial" charset="0"/>
            </a:endParaRPr>
          </a:p>
        </p:txBody>
      </p:sp>
      <p:sp>
        <p:nvSpPr>
          <p:cNvPr id="14" name="TextBox 13"/>
          <p:cNvSpPr txBox="1"/>
          <p:nvPr/>
        </p:nvSpPr>
        <p:spPr>
          <a:xfrm>
            <a:off x="6807200" y="1915584"/>
            <a:ext cx="2133600" cy="370416"/>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Solar Electrode Pastes</a:t>
            </a:r>
          </a:p>
        </p:txBody>
      </p:sp>
      <p:pic>
        <p:nvPicPr>
          <p:cNvPr id="7" name="Picture 6"/>
          <p:cNvPicPr>
            <a:picLocks noChangeAspect="1"/>
          </p:cNvPicPr>
          <p:nvPr/>
        </p:nvPicPr>
        <p:blipFill>
          <a:blip r:embed="rId6"/>
          <a:stretch>
            <a:fillRect/>
          </a:stretch>
        </p:blipFill>
        <p:spPr>
          <a:xfrm>
            <a:off x="9652002" y="4758269"/>
            <a:ext cx="2163233" cy="1172633"/>
          </a:xfrm>
          <a:prstGeom prst="rect">
            <a:avLst/>
          </a:prstGeom>
          <a:ln>
            <a:solidFill>
              <a:schemeClr val="accent3">
                <a:lumMod val="50000"/>
              </a:schemeClr>
            </a:solidFill>
          </a:ln>
        </p:spPr>
      </p:pic>
      <p:pic>
        <p:nvPicPr>
          <p:cNvPr id="8" name="Picture 7"/>
          <p:cNvPicPr>
            <a:picLocks noChangeAspect="1"/>
          </p:cNvPicPr>
          <p:nvPr/>
        </p:nvPicPr>
        <p:blipFill>
          <a:blip r:embed="rId7"/>
          <a:stretch>
            <a:fillRect/>
          </a:stretch>
        </p:blipFill>
        <p:spPr>
          <a:xfrm>
            <a:off x="6510868" y="4758269"/>
            <a:ext cx="2328333" cy="1172633"/>
          </a:xfrm>
          <a:prstGeom prst="rect">
            <a:avLst/>
          </a:prstGeom>
          <a:ln>
            <a:solidFill>
              <a:schemeClr val="accent3">
                <a:lumMod val="50000"/>
              </a:schemeClr>
            </a:solidFill>
          </a:ln>
        </p:spPr>
      </p:pic>
      <p:pic>
        <p:nvPicPr>
          <p:cNvPr id="9" name="Picture 8"/>
          <p:cNvPicPr>
            <a:picLocks noChangeAspect="1"/>
          </p:cNvPicPr>
          <p:nvPr/>
        </p:nvPicPr>
        <p:blipFill>
          <a:blip r:embed="rId8"/>
          <a:stretch>
            <a:fillRect/>
          </a:stretch>
        </p:blipFill>
        <p:spPr>
          <a:xfrm>
            <a:off x="3937000" y="533401"/>
            <a:ext cx="2286000" cy="1151467"/>
          </a:xfrm>
          <a:prstGeom prst="rect">
            <a:avLst/>
          </a:prstGeom>
          <a:ln>
            <a:solidFill>
              <a:schemeClr val="accent3">
                <a:lumMod val="50000"/>
              </a:schemeClr>
            </a:solidFill>
          </a:ln>
        </p:spPr>
      </p:pic>
      <p:pic>
        <p:nvPicPr>
          <p:cNvPr id="12" name="Picture 11"/>
          <p:cNvPicPr>
            <a:picLocks noChangeAspect="1"/>
          </p:cNvPicPr>
          <p:nvPr/>
        </p:nvPicPr>
        <p:blipFill>
          <a:blip r:embed="rId9"/>
          <a:stretch>
            <a:fillRect/>
          </a:stretch>
        </p:blipFill>
        <p:spPr>
          <a:xfrm>
            <a:off x="1016002" y="4762501"/>
            <a:ext cx="2307167" cy="1162051"/>
          </a:xfrm>
          <a:prstGeom prst="rect">
            <a:avLst/>
          </a:prstGeom>
          <a:ln>
            <a:solidFill>
              <a:schemeClr val="accent3">
                <a:lumMod val="50000"/>
              </a:schemeClr>
            </a:solidFill>
          </a:ln>
        </p:spPr>
      </p:pic>
      <p:sp>
        <p:nvSpPr>
          <p:cNvPr id="22" name="TextBox 21"/>
          <p:cNvSpPr txBox="1"/>
          <p:nvPr/>
        </p:nvSpPr>
        <p:spPr>
          <a:xfrm>
            <a:off x="9550400" y="6125635"/>
            <a:ext cx="2398184" cy="368300"/>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Insulating Adhesive Films</a:t>
            </a:r>
          </a:p>
        </p:txBody>
      </p:sp>
      <p:sp>
        <p:nvSpPr>
          <p:cNvPr id="23" name="TextBox 22"/>
          <p:cNvSpPr txBox="1"/>
          <p:nvPr/>
        </p:nvSpPr>
        <p:spPr>
          <a:xfrm>
            <a:off x="3992035" y="1915584"/>
            <a:ext cx="2175933" cy="370416"/>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Dam and Fills</a:t>
            </a:r>
          </a:p>
        </p:txBody>
      </p:sp>
      <p:sp>
        <p:nvSpPr>
          <p:cNvPr id="24" name="TextBox 23"/>
          <p:cNvSpPr txBox="1"/>
          <p:nvPr/>
        </p:nvSpPr>
        <p:spPr>
          <a:xfrm>
            <a:off x="6510868" y="6119284"/>
            <a:ext cx="2328333" cy="370416"/>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Chip Resistor Coatings</a:t>
            </a:r>
          </a:p>
        </p:txBody>
      </p:sp>
      <p:sp>
        <p:nvSpPr>
          <p:cNvPr id="25" name="TextBox 24"/>
          <p:cNvSpPr txBox="1"/>
          <p:nvPr/>
        </p:nvSpPr>
        <p:spPr>
          <a:xfrm>
            <a:off x="812800" y="6125635"/>
            <a:ext cx="2641600" cy="368300"/>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Passives Termination Pastes</a:t>
            </a:r>
          </a:p>
        </p:txBody>
      </p:sp>
      <p:pic>
        <p:nvPicPr>
          <p:cNvPr id="16" name="Picture 15"/>
          <p:cNvPicPr>
            <a:picLocks noChangeAspect="1"/>
          </p:cNvPicPr>
          <p:nvPr/>
        </p:nvPicPr>
        <p:blipFill>
          <a:blip r:embed="rId10"/>
          <a:stretch>
            <a:fillRect/>
          </a:stretch>
        </p:blipFill>
        <p:spPr>
          <a:xfrm>
            <a:off x="9438219" y="518586"/>
            <a:ext cx="2347383" cy="1181100"/>
          </a:xfrm>
          <a:prstGeom prst="rect">
            <a:avLst/>
          </a:prstGeom>
          <a:ln>
            <a:solidFill>
              <a:schemeClr val="accent3">
                <a:lumMod val="50000"/>
              </a:schemeClr>
            </a:solidFill>
          </a:ln>
        </p:spPr>
      </p:pic>
      <p:sp>
        <p:nvSpPr>
          <p:cNvPr id="27" name="TextBox 26"/>
          <p:cNvSpPr txBox="1"/>
          <p:nvPr/>
        </p:nvSpPr>
        <p:spPr>
          <a:xfrm>
            <a:off x="9347202" y="1915584"/>
            <a:ext cx="2510367" cy="370416"/>
          </a:xfrm>
          <a:prstGeom prst="rect">
            <a:avLst/>
          </a:prstGeom>
          <a:noFill/>
          <a:ln>
            <a:solidFill>
              <a:schemeClr val="accent3">
                <a:lumMod val="50000"/>
              </a:schemeClr>
            </a:solidFill>
          </a:ln>
        </p:spPr>
        <p:txBody>
          <a:bodyPr lIns="121914" tIns="60957" rIns="121914" bIns="60957">
            <a:spAutoFit/>
          </a:bodyPr>
          <a:lstStyle/>
          <a:p>
            <a:pPr fontAlgn="auto">
              <a:spcBef>
                <a:spcPts val="0"/>
              </a:spcBef>
              <a:spcAft>
                <a:spcPts val="0"/>
              </a:spcAft>
              <a:defRPr/>
            </a:pPr>
            <a:r>
              <a:rPr lang="en-US" b="1" dirty="0">
                <a:solidFill>
                  <a:prstClr val="black"/>
                </a:solidFill>
                <a:latin typeface="Calibri"/>
                <a:ea typeface="+mn-ea"/>
                <a:cs typeface="Arial" charset="0"/>
              </a:rPr>
              <a:t>Surface Mount Adhesives</a:t>
            </a:r>
          </a:p>
        </p:txBody>
      </p:sp>
      <p:pic>
        <p:nvPicPr>
          <p:cNvPr id="2067" name="Picture 5" descr="C:\Users\Kevin\Pictures\Logos\Namicsmedlogocorrectcolor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9602" y="2413000"/>
            <a:ext cx="5899151"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972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9"/>
</p:tagLst>
</file>

<file path=ppt/theme/theme1.xml><?xml version="1.0" encoding="utf-8"?>
<a:theme xmlns:a="http://schemas.openxmlformats.org/drawingml/2006/main" name="blank">
  <a:themeElements>
    <a:clrScheme name="Deca Tech">
      <a:dk1>
        <a:sysClr val="windowText" lastClr="000000"/>
      </a:dk1>
      <a:lt1>
        <a:sysClr val="window" lastClr="FFFFFF"/>
      </a:lt1>
      <a:dk2>
        <a:srgbClr val="1F497D"/>
      </a:dk2>
      <a:lt2>
        <a:srgbClr val="EEECE1"/>
      </a:lt2>
      <a:accent1>
        <a:srgbClr val="0033CC"/>
      </a:accent1>
      <a:accent2>
        <a:srgbClr val="0033CC"/>
      </a:accent2>
      <a:accent3>
        <a:srgbClr val="000000"/>
      </a:accent3>
      <a:accent4>
        <a:srgbClr val="009900"/>
      </a:accent4>
      <a:accent5>
        <a:srgbClr val="366092"/>
      </a:accent5>
      <a:accent6>
        <a:srgbClr val="244061"/>
      </a:accent6>
      <a:hlink>
        <a:srgbClr val="0000F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3.xml><?xml version="1.0" encoding="utf-8"?>
<a:theme xmlns:a="http://schemas.openxmlformats.org/drawingml/2006/main" name="AMAT_4x3_White_2013">
  <a:themeElements>
    <a:clrScheme name="AMAT 2013">
      <a:dk1>
        <a:srgbClr val="4D4F53"/>
      </a:dk1>
      <a:lt1>
        <a:srgbClr val="FFFFFF"/>
      </a:lt1>
      <a:dk2>
        <a:srgbClr val="061E3C"/>
      </a:dk2>
      <a:lt2>
        <a:srgbClr val="E0E1DD"/>
      </a:lt2>
      <a:accent1>
        <a:srgbClr val="4599C3"/>
      </a:accent1>
      <a:accent2>
        <a:srgbClr val="7AB800"/>
      </a:accent2>
      <a:accent3>
        <a:srgbClr val="FECB00"/>
      </a:accent3>
      <a:accent4>
        <a:srgbClr val="FF7901"/>
      </a:accent4>
      <a:accent5>
        <a:srgbClr val="A3DBE8"/>
      </a:accent5>
      <a:accent6>
        <a:srgbClr val="8B8D8E"/>
      </a:accent6>
      <a:hlink>
        <a:srgbClr val="4599C3"/>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custClrLst>
    <a:custClr name="69 | 153 | 195">
      <a:srgbClr val="4599C3"/>
    </a:custClr>
    <a:custClr name="224 | 225 | 221">
      <a:srgbClr val="E0E1DD"/>
    </a:custClr>
    <a:custClr name="139 | 141 | 142">
      <a:srgbClr val="8B8D8E"/>
    </a:custClr>
    <a:custClr name="163 | 219 | 232">
      <a:srgbClr val="A3DBE8"/>
    </a:custClr>
    <a:custClr name="122 | 184 | 0">
      <a:srgbClr val="7AB800"/>
    </a:custClr>
    <a:custClr name="254 | 203 | 0">
      <a:srgbClr val="FECB00"/>
    </a:custClr>
    <a:custClr name="255 | 121 | 1">
      <a:srgbClr val="FF7901"/>
    </a:custClr>
    <a:custClr name="205 | 32 | 44">
      <a:srgbClr val="CD202C"/>
    </a:custClr>
    <a:custClr name="77 | 79 | 83">
      <a:srgbClr val="4D4F53"/>
    </a:custClr>
    <a:custClr name="4 | 19 | 38">
      <a:srgbClr val="041326"/>
    </a:custClr>
  </a:custClrLst>
</a:theme>
</file>

<file path=ppt/theme/theme4.xml><?xml version="1.0" encoding="utf-8"?>
<a:theme xmlns:a="http://schemas.openxmlformats.org/drawingml/2006/main" name="GLOBALFOUNDRIES_Widescreen_Dark_2013">
  <a:themeElements>
    <a:clrScheme name="GLOBALFOUNDRIES">
      <a:dk1>
        <a:sysClr val="windowText" lastClr="000000"/>
      </a:dk1>
      <a:lt1>
        <a:sysClr val="window" lastClr="FFFFFF"/>
      </a:lt1>
      <a:dk2>
        <a:srgbClr val="807F83"/>
      </a:dk2>
      <a:lt2>
        <a:srgbClr val="E8E8E8"/>
      </a:lt2>
      <a:accent1>
        <a:srgbClr val="F47836"/>
      </a:accent1>
      <a:accent2>
        <a:srgbClr val="747377"/>
      </a:accent2>
      <a:accent3>
        <a:srgbClr val="7199C6"/>
      </a:accent3>
      <a:accent4>
        <a:srgbClr val="B2BB1E"/>
      </a:accent4>
      <a:accent5>
        <a:srgbClr val="E4A508"/>
      </a:accent5>
      <a:accent6>
        <a:srgbClr val="135B97"/>
      </a:accent6>
      <a:hlink>
        <a:srgbClr val="F47836"/>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lumMod val="60000"/>
              <a:lumOff val="4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5.xml><?xml version="1.0" encoding="utf-8"?>
<a:theme xmlns:a="http://schemas.openxmlformats.org/drawingml/2006/main" name="Questions for Jie Xue">
  <a:themeElements>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E -Template">
      <a:majorFont>
        <a:latin typeface="Trebuchet MS"/>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TotalTime>
  <Words>23</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vt:i4>
      </vt:variant>
    </vt:vector>
  </HeadingPairs>
  <TitlesOfParts>
    <vt:vector size="19" baseType="lpstr">
      <vt:lpstr>微軟正黑體</vt:lpstr>
      <vt:lpstr>ＭＳ Ｐゴシック</vt:lpstr>
      <vt:lpstr>ＭＳ Ｐゴシック</vt:lpstr>
      <vt:lpstr>新細明體</vt:lpstr>
      <vt:lpstr>Arial</vt:lpstr>
      <vt:lpstr>Calibri</vt:lpstr>
      <vt:lpstr>Calibri Light</vt:lpstr>
      <vt:lpstr>Courier New</vt:lpstr>
      <vt:lpstr>Helvetica</vt:lpstr>
      <vt:lpstr>Tahoma</vt:lpstr>
      <vt:lpstr>Trebuchet MS</vt:lpstr>
      <vt:lpstr>Wingdings</vt:lpstr>
      <vt:lpstr>blank</vt:lpstr>
      <vt:lpstr>1_Blank</vt:lpstr>
      <vt:lpstr>AMAT_4x3_White_2013</vt:lpstr>
      <vt:lpstr>GLOBALFOUNDRIES_Widescreen_Dark_2013</vt:lpstr>
      <vt:lpstr>Questions for Jie Xue</vt:lpstr>
      <vt:lpstr>7_Office Theme</vt:lpstr>
      <vt:lpstr>PowerPoint Presentation</vt:lpstr>
    </vt:vector>
  </TitlesOfParts>
  <Company>kazales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Rato Teresa</dc:creator>
  <cp:lastModifiedBy>ADMINIBM</cp:lastModifiedBy>
  <cp:revision>17</cp:revision>
  <dcterms:created xsi:type="dcterms:W3CDTF">2015-05-22T07:04:52Z</dcterms:created>
  <dcterms:modified xsi:type="dcterms:W3CDTF">2016-12-22T18:15:04Z</dcterms:modified>
</cp:coreProperties>
</file>