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36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31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66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93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98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03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3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61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9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40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2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4DC0E-54F2-4F1E-A7F3-F309DB97B8A6}" type="datetimeFigureOut">
              <a:rPr kumimoji="1" lang="ja-JP" altLang="en-US" smtClean="0"/>
              <a:t>2016/5/22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95762-BBE5-4684-AD06-9CBDFE39C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\\fc8fss04\dmccann1\Profile\Documents\ECTC 2016\Slide Loop\SPIL ECTC 2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451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応化太郎</dc:creator>
  <cp:lastModifiedBy>dmccann1</cp:lastModifiedBy>
  <cp:revision>6</cp:revision>
  <dcterms:created xsi:type="dcterms:W3CDTF">2016-03-16T10:48:21Z</dcterms:created>
  <dcterms:modified xsi:type="dcterms:W3CDTF">2016-05-22T23:02:43Z</dcterms:modified>
</cp:coreProperties>
</file>