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36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1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66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93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8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03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1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9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40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DC0E-54F2-4F1E-A7F3-F309DB97B8A6}" type="datetimeFigureOut">
              <a:rPr kumimoji="1" lang="ja-JP" altLang="en-US" smtClean="0"/>
              <a:t>2016/3/21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979" r="6156" b="-979"/>
          <a:stretch/>
        </p:blipFill>
        <p:spPr>
          <a:xfrm>
            <a:off x="-1" y="1152053"/>
            <a:ext cx="12192001" cy="491498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922" y="2333636"/>
            <a:ext cx="3721709" cy="139201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090921" y="4449252"/>
            <a:ext cx="50852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CFCF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  <a:t>TOK’s microprocessing technology that creates inspiration</a:t>
            </a:r>
            <a:endParaRPr kumimoji="1" lang="ja-JP" altLang="en-US" sz="3200" b="1" dirty="0">
              <a:solidFill>
                <a:srgbClr val="CFCF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anose="020B0503020000020004" pitchFamily="34" charset="-127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527" y="6537884"/>
            <a:ext cx="4237762" cy="214959"/>
          </a:xfrm>
          <a:prstGeom prst="rect">
            <a:avLst/>
          </a:prstGeom>
        </p:spPr>
      </p:pic>
      <p:pic>
        <p:nvPicPr>
          <p:cNvPr id="8" name="Picture 27" descr="ob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9" y="45569"/>
            <a:ext cx="12063664" cy="52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6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応化太郎</dc:creator>
  <cp:lastModifiedBy>dmccann1</cp:lastModifiedBy>
  <cp:revision>5</cp:revision>
  <dcterms:created xsi:type="dcterms:W3CDTF">2016-03-16T10:48:21Z</dcterms:created>
  <dcterms:modified xsi:type="dcterms:W3CDTF">2016-03-21T22:18:50Z</dcterms:modified>
</cp:coreProperties>
</file>